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6"/>
  </p:notesMasterIdLst>
  <p:sldIdLst>
    <p:sldId id="258" r:id="rId2"/>
    <p:sldId id="259" r:id="rId3"/>
    <p:sldId id="257" r:id="rId4"/>
    <p:sldId id="260" r:id="rId5"/>
    <p:sldId id="263" r:id="rId6"/>
    <p:sldId id="264" r:id="rId7"/>
    <p:sldId id="269" r:id="rId8"/>
    <p:sldId id="270" r:id="rId9"/>
    <p:sldId id="265" r:id="rId10"/>
    <p:sldId id="266" r:id="rId11"/>
    <p:sldId id="267" r:id="rId12"/>
    <p:sldId id="261" r:id="rId13"/>
    <p:sldId id="262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DC9EFA3-E398-4609-A383-4A204984AB71}" v="27" dt="2022-02-05T21:10:20.140"/>
    <p1510:client id="{7262CE82-3D3F-4FE3-8EE4-9A4E2D41E717}" v="2" dt="2022-02-14T00:51:28.966"/>
    <p1510:client id="{9FFE6400-B7C3-4E45-95CC-06BF4DB27A0B}" v="1" dt="2022-02-14T19:35:59.265"/>
    <p1510:client id="{DFE49CC7-6564-4DE9-8872-B5034F1E782C}" v="3" dt="2023-05-12T19:46:06.4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67"/>
    <p:restoredTop sz="93972"/>
  </p:normalViewPr>
  <p:slideViewPr>
    <p:cSldViewPr>
      <p:cViewPr>
        <p:scale>
          <a:sx n="75" d="100"/>
          <a:sy n="75" d="100"/>
        </p:scale>
        <p:origin x="2484" y="6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2-07T20:46:58.184"/>
    </inkml:context>
    <inkml:brush xml:id="br0">
      <inkml:brushProperty name="width" value="0.08571" units="cm"/>
      <inkml:brushProperty name="height" value="0.08571" units="cm"/>
      <inkml:brushProperty name="color" value="#5B2D90"/>
    </inkml:brush>
  </inkml:definitions>
  <inkml:trace contextRef="#ctx0" brushRef="#br0">272 1393 7533,'9'4'1349,"-8"-3"-180,-2-17-1529,4 19 181,-1-12-1,7 18 180,-5 3-180,-4-11-90,-4 3 270,3-4 270,-11-4-90,6 3-540,-6-7 360,3 7-900,-8-14 900,7 12-449,-7-13 359,12 11-630,-3-4 1350,7 5-270,-3-1 89,4 5 721,8 5-901,-6-1 271,14 5-450,-10 0 810,14 4-541,-9-4 271,9 8-630,-14-7-90,6 6 0,-11-6-270,3-1 90,-4-6 270,-4-3-89,-1 0-631,-16-7 630,6 1 0,-7-7-90,6 5-539,-14-13 179,9 9-270,-20-16 720,26 18-449,-9-7 359,18 12 1349,6 1-989,6 8 1349,10 5-1169,-6-3-270,6 9 0,-6-9 180,-1 7-450,-1-4 90,-4 0 180,2-1-360,1-3 180,-6 3 0,3-8 0,0 8-90,-3-3 180,3 0 180,0 3 0,-3-7-90,2 7-630,-3-7 180,-7 2 271,1-6-91,-3-2 270,-6-12 0,8 10-180,-6-8 0,9 14 90,4-7 719,0 7 900,0-3-1619,4 4 270,1 0 90,4 8-1439,3 2 989,2 7 90,0-3 90,-2 2-90,-7-6 0,3 3 179,-7-4-89,7-1 90,-7 1-899,-1-4 539,-5-1-90,-4-4-180,0-4 450,0-1-180,-3-8-90,-6-4 181,8 2 448,-6-13-269,15 13-180,-3-7 270,4 2-180,0 5-90,0-2 90,4 8 450,1 1-180,0 7-90,6-3-90,-9 8-540,6-3 90,-4 11 360,1-2 0,4 3-90,-1 8 90,1-11-270,-4 11 180,3-12 990,-7 4-810,3-8-270,-8-1 0,-1-4-270,-12-12 270,7 5-179,-11-17 269,12 13 180,-12-13-180,14 13 360,-12-13-360,13 13-270,-7-13 270,9 17 0,-1-12 270,5 17 0,5-6-180,-4 8-90,7 0 90,-4 0 449,5 8-269,4-2 0,-8 6 270,11 5-360,-10-7 360,14 19-360,-9-18 0,2 10-270,-6-9 0,-2 10 270,0-10-90,-1 7 90,-8-18-540,-5-1 270,0-1-719,-16-18 539,14 11-270,-22-20 540,22 17-90,-17-13 270,17 9-360,-10-2 360,16 4 180,-3-3-90,8 1 270,4-3-270,5 5-90,0 9 0,0 0-270,-1 4 90,-7 0 90,10 8 270,-5 9 179,7-2-89,-8 6-270,-1-12 180,-4 0-270,4 7-180,-3-9 0,2 9 0,-6-16 180,-6 4-90,-1-8-719,-6-8 629,6 1-180,-7-17 360,8 12 90,-8-13 0,7 3 90,-2 2-180,7 3 540,1 4-450,4 12-1,8-3 91,-3 8-90,12 12 0,-7-5 270,14 24-360,-12-18 270,4 11-90,-8-15 0,-3 0-90,4 4 0,-4-4 0,-2 0 269,1 3-269,-3-10-180,3 6 180,-4-8-539,-4 0 538,3-4-448,-6-1 179,6-4 0,-7 0-270,-1-11 540,-1 0-90,2-6-90,0-3 90,3 13-180,0-8 180,1 14-360,4-3 360,0 9-89,4-4 89,1 7-270,4 5 270,-1 2 1259,5 10-989,-3-6 449,2 11-89,1-7-270,-3 7 0,2-3-1350,-3-1 810,-4-3 0,-1-5-89,-8-5-271,-9-12 450,7 2-360,-14-14 360,14 5-90,-6-7 90,3 5 0,0-16 0,5 16 270,0-19-180,4 25 90,0-10-90,0 15 270,4-1-270,0 7-90,5 7 90,0 3 0,-1 8-90,-3-5 540,7 8-270,-6-6 0,6 6-180,-6-8 90,1 0 90,-6 0-540,3 0 360,-4-3-540,-8-6 540,2-5-629,-10-19 449,2 5-90,1-15 450,0 11-270,4-13 270,5 16-270,0-25 180,4 24 0,0-15-90,0 21 0,7-1 0,-5 8-450,14 8 270,-14 1 180,9 11-90,-6-1 900,4 14-810,-4-13 539,-2 16-719,-3-21 360,0 14-270,0-16-180,-7 4 270,5-8-90,-14-1-89,11-8-271,-12-9 270,7 3-450,-6-15 450,10 7 270,-6-1-90,11 3-359,-3-1 269,4 6 989,4-5-809,-3 11 450,7-3-540,-3 7 270,4-3-450,-4 4 180,3 0-180,-4 0 180,1 8 0,-1-2 0,-4 14 0,0-1 0,0 7 0,0-7 0,-4 5 0,-1-9 0,-4 2 0,5-4-90,-8-8-90,6-1 180,-7-12-180,5 2 0,-5-11 180,3 8 270,-2-8-90,7 11-90,1-5 629,4 6-629,0 0-180,0 1 270,4 0-90,1-1-180,0-4 180,2 1-270,-2-1 180,4 0 450,0-4-450,-5 8 90,8-7 0,-6 7 0,3 0-180,-1 1 90,-7 0 0,7 3 0,-8-3 0,4 4-180,-4-3 0,0 2 180,-4 1 0,4 5-180,-8 3-90,7 9 270,-7-6-809,3 13 269,-8 2 450,4-5 360,-4 7 90,8-22-90,-3 5-270,7-10 90,-2 3 270,3-8-271,0-12-178,0 4-181,0-24 90,0 20-270,0-25 360,0 24 360,0-11-180,0 18-270,3-2 90,-2 7 540,7 1 0,-3 4-181,4 4-359,-1 1 90,-3 3-90,-1-3 270,-4 3-90,0-3 0,0 4-90,0-1 270,-4 5 0,3-3-360,-3 2 90,4-3-180,-4-4 270,3 3-90,-2-7 90,3 3 450,0-4-450,0-8-90,0 2 269,0-7 1,0 8-90,3-6-90,-2 5 0,7-7-180,-3 1 90,4 2-90,3-6 0,-6 6 180,10-7-180,-14 11-270,13-9 271,-13 13-1,10-10 0,-7 11-270,0 1 360,-2 5-360,-3 8 270,0-3-270,-3 10 270,-2-9-179,-4 9 448,4-10 361,-2 2-270,6-7 270,-7 3-450,7-7 359,-3-1-359,4-1 90,0-11-360,0 3 0,8-17 270,-6 11-629,17-17 359,-12 16 90,9-5 0,-7 8 630,0 4-540,0 5 269,-4 0-269,2 4 90,-6 8-90,3 1-90,-4 5-90,0-2 1,0-3 179,-4 0 0,3-4 0,-6 2 359,6-6-359,-7 3 0,7-4-449,-3 0 269,4-4 0,0 3 180,0-3-270,0 1 180,0-2 270,0 0-90,0 1-270,0 0 630,0-1-270,0 0 89,0-2 1,4 2 0,-3-4-540,7 0 180,-4 5-179,1-4 269,3 3 0,-7 0-90,3-3 0,0 7 90,-3-3-180,3 8 90,-4-3-450,-4 11 360,3-10-180,-11 14 360,6-11-179,-10 8 268,10-8 1,-10 2 0,14-2 90,-13 0-180,13-1 90,-10-4 0,11 0 360,-3 0-180,8-4-270,1 3 180,8-7 0,-7 7 89,6-6-89,-8 2-90,13-8 0,-10 8 0,8-7-90,-10 7-90,4 0-90,0-3 0,0 7-179,-5-7-1,0 8-180,-4-4 270,0 4 90,-8 4 0,2-4-179,-14 12 179,13-6-90,-16 10 180,16-6-180,-10 3 540,9-4 180,-1 3-180,4-6-1,-3 6-89,7-11 180,-3 2-360,4-3 540,0 0-360,4-3-90,1-2 269,4-4-89,-4 0-180,3 4 0,-4-2 180,9-6-180,-3 2-90,6-9 0,-6 14 90,7-10-270,-8 11 360,4-8-180,-4 4-270,-4 4 180,-1-2-450,-4 6 361,0-3-361,0 4 450,-4 4-90,3-3-180,-7 6 270,7-6 90,-7 7 90,4-3-180,-1 4 0,-3-1 90,3 1-90,0 0 270,-7 4-180,10-4 0,-9 4 450,6-4 360,0-4-631,1-2 541,4-3-360,0 0-270,4-3 90,-3-2 179,7-8-269,-4 3-719,9-10 359,1 1 90,-1-3 180,0 1 360,-4-1-360,0 8 90,-5-3 90,0 12-180,-4-2-450,0 6-540,0-3 811,-4 8-1,0 0 90,-1 1-90,-3 3 180,7-3 180,-7 4-270,7-4-90,-6 2 90,6-2 899,-7 4-629,7 0 540,-3-1-720,4-3 90,0 3 0,0-7-270,0 3 180,4-4-90,1 0 180,0 0-90,-2 0 90,1-4-90,1-1 0,0-4 180,3 1-180,-3-1 270,-1-4-180,4 7 90,-3-5-91,0 6 91,-1-4-90,0 4-90,-3-2 0,3 6-270,0-7 360,-3 7-359,3-7 269,-4 7 90,0-7 179,0 3 1,0-3-270,0 3 270,0 1-180,0 0 0,0 3-90,0-3 0,0 0 0,0 3-270,0-7 90,0 4 270,0-5-180,0 4 180,0-3-90,0 7 90,0-7-90,0 7 90,0-6-360,0 2 0,0 0 270,0-3 0,0 7 0,0-7 180,0 7-180,0-6-90,0 6 180,0-3-90,0 0 90,0 3-540,0-7 450,0 7-89,0-7-1,0 3 0,0 1 0,0 0 90,0 0 0,-4 3-90,3-7 270,-3 7 0,0-7-180,3 7 0,-3-3-180,0 4-90,3-4 180,-3 0 90,0-1-90,3 1 360,-3 0-180,0-1 0,3 0-90,-2 1 180,3 0-180,-4 3 0,3-2 0,-3 3 89,4-4-358,0 3 89,-4-3 90,3 4 360,-3-4-180,4 3 269,-4-3-359,3 0 180,-3 3-90,4-3-360,0 4 180,0-4-179,0 3-181,0-2 540,0-1-270,0 3 90,0-3 270,0 0 0,0 3 90,-3-3-91,2 4-179,-3 0 270,4-4-90,0 3-90,0-2-180,-4 3 360,3-4-180,-3 3-720,0-7 450,3 7 1,-3-3 179,4 4 0,-4-4 0,3 3 539,-7-7-539,7 7 180,-3-2-180,4-1 0,-3 2-90,2-2 90,-3 4-90,4 0 90,-4-4 0,3 4 90,-3-4-90,4 4 0,-4 0-90,3-4 540,-3 3-450,1-3 90,2 0-90,-3 3-180,4-2 180,0 3 90,-4-5-360,3 4 270,-4-3 90,5 0-90,0 3-90,-3-2 270,2 3-90,-3-4-360,4-1 180,0 0-90,-4-2 180,3 6-359,-3-7 269,4 7 269,0-4-268,0 2 538,-4-2-269,3 0-90,-3-3-90,4 7 180,0-7-450,0 7 90,0-3 0,0 1 0,0 2 1,-3-7 89,2 7 90,-3-7-90,4 3 180,0-3-270,0-5 180,0 7 90,0-6-90,0 12 0,0-12 0,0 10-90,0-10 180,0 7-180,0-4 90,0 5-90,0-4 90,0 7-270,0-7 270,0 7-180,0-7 180,0 8 90,0-8-90,0 7 90,0-7-180,0 7 180,0-3-90,0 0 0,0 3 90,0-3-90,0 0-180,0 3-360,0-2 630,0-1-180,0 3-90,0-3 90,0 0 270,0 3 0,0-3-90,0 4 90,0-4-180,0 3-270,0-3 0,0 0 1,0 3 1078,0-2-899,4 6 0,-3-2 90,2 7 0,-3-7-90,4 3 0,-3 0 180,7-3-90,-7 7 90,7-7-90,-3 3 0,3-1 0,-2-2 0,1 7 0,-6-7 90,7 7-90,-3-7 180,0 3 0,2-4-180,-6 0 0,3 4 450,4-3-360,-6 3-90,6-4 269,-4 0-448,1 0 179,0 0 179,2 0-179,-6 0 360,7 0-270,-3 0-90,0 0 90,-1 0-90,-1 0-90,-2 0 0,3 0 90,0 0 0,-3 0 90,7 0-270,-7 0 180,7 0 0,-3 0 0,0 0 0,2 0 0,-6 0 90,7 0-90,-7 0 0,7 0 90,-7 0-90,6 0 0,-2 0-180,0 0 180,-1 0 0,0 0 0,-3 0 0,7 0 0,-7 0 0,7 0 0,-7 0 90,6 0-90,-6 0 0,7 0 0,-7 0 0,7 0 0,-3 0 0,-1 0 0,4 0-90,-7 0 90,7 0 0,-7 0 0,7 0 90,-7 0-90,7 0 0,-3 0 0,0 0-90,-2 0 0,1 0 90,1 0 90,4 0-90,-4 0 180,2 0-180,-6 0 180,7 0-180,-7 0 90,7 0-90,-3 0 0,0 0 0,3 0 0,-7 0-180,6 0 180,-6 0 0,7 0 0,-7 0 0,7 0 0,-7 0 90,6 0-90,-2 0 90,0 0 180,3 0-270,-7 0 180,7 0-180,-3 0 0,0 0 90,2-4-180,-6 3-90,7-3 270,-7 4-270,7 0 90,-7 0 90,6 0 0,-2 0-90,0 0 90,-1 0 180,0 0-270,-3 0 270,7 0 0,-3 0-180,4 0 0,-1 0 90,-3 0-90,-1 0 0,0 0-270,-3 0 180,3 0-90,-1 0 0,-2 0 0,3 0 180,0 0-90,-3 4 90,3-3-90,-4 3 360,0-4-90,4 0 0,-3 0-180,3 0 0,-4 0 360,4 0-360,-3 0 90,3 0-90,0 0-360,-3 0 360,3 0-90,0 0 0,-4 0 90,8 0-90,-7 0 90,7 0 0,-7 0-90,7 0 90,-7 0-90,2 0 90,1 0 0,-3 0-90,3 0 90,0 0 0,-3 0 0,3 0 0,-4 0 0,4 0 90,-3 0 0,3 0-90,0 0 0,-3 0-270,3 0 270,0 0 0,-3 0 0,2 0 0,1 0 0,-3 0-90,3 0 90,0 0 0,-3 0 0,3 0 0,0 0 0,-3 0 0,2 0-180,1 0 180,-3 0 0,3 0-269,0 0-1,-3 0 180,3 0 180,-4 0-90,4 0 0,-3 0 360,3 0-270,0 0-1,-3 0 1,3 0-90,0 0-90,-3 0-269,2 0 359,1 0 0,-3 0-360,3 0 360,0 0 180,-3 0-90,3 0-90,0 0 0,-3 0-540,3 0 540,-4 4 90,0-4-90,0 4 0,0 0 0,0-3 180,0 7 0,0-7-180,0 3 360,0 0-360,0-3 90,0 6-90,0-6 89,-8 11-89,6-10 90,-10 14-90,7-14 180,1 13 0,-4-13 270,7 14-180,-3-14 180,4 13-450,0-9 89,0 7 1,0-5 0,0 5 0,0-3 0,0 2-90,0-6-270,0 5 270,0-5 90,0 7-90,0-5 90,0 1-90,0 0 0,0 0 0,0-4-90,0 2 90,0-2 0,4 4 0,-3-4 0,3 3 0,-4-4 0,0 5 0,0 0 0,4-1 0,-3-3 0,2 3 0,-3-3-180,0 4 180,0-4 0,0 2 0,0-2 0,0 0 90,0 3 0,0-3-90,0 0 90,0 3-90,0-4-90,0 5 90,0-4-90,0 3 90,0-3 0,0 3 0,0-3 0,0 3 0,0-7 0,0 7 90,0-3-90,0 0-90,0 2 90,0-2 0,0 0 90,0 3-90,0-3-90,0 3 90,0 1 180,-3 0-180,2 0 0,-3 0 0,4-1 0,0 1 0,0 0 180,0 0-180,0-1 270,0 1-270,0 0 180,0 3-270,0-2 270,0 3-360,0-4 270,0-1-270,0 1 180,-4 0 0,3 0 0,-3-1 0,4-3 90,0 3-90,0-7 180,0 7-180,0-3 0,0 3 0,0-3 0,0 3 0,0 1-90,0-3 90,0 6 0,0-8 90,0 1-90,0 3 0,0-3 90,0 4-90,0-5 0,0 4 0,0-3 0,0 4 0,4 4 0,-3-8-90,3 3 180,-4-4-90,0 5 0,0 1 0,0-2 0,0 0 90,0-7-90,0 7 0,0-7 0,0 6 0,0-2-180,0 4 90,0-4 0,0 7 90,0-10-90,0 9 90,0-6 360,0 4-360,0-4 90,4 3-90,-3-4 90,2 5-90,-3-4 0,0 3 0,0-7-90,0 7 0,0-7 0,0 6 90,0-2 0,0 4 0,0-4 0,0 3 0,0-7 0,0 6-90,4-2 180,-3 4-90,3-4 0,0 3-90,-3-7-180,3 6 270,-4-6 0,4 7 0,-3-7-90,3 7 270,-4-3 90,0 4-270,0-5 0,3 4 0,-2-7 0,3 7 0,-4-7 90,0 7-90,0-3-360,0 0 360,0-2-90,0 1 90,0-3 90,0 7-180,4-7 270,-3 7-180,4-7 90,-5 7 0,0-3-180,0-1-90,0 4-90,0-7 270,0 7 90,0-7-180,0 7 0,3-3 0,-2-1 540,3 4-270,-4-7 0,4 7-90,-3-7-90,3 7 0,-4-4-180,0 1 180,0 3-90,0-7 0,0 7 180,0-7-90,0 7 90,0-7-90,0 7-90,0-7 90,4 2 90,-3 1-90,3-3-450,-4 7 360,0-7-90,0 3 90,0 0 270,0-4-270,0 8 180,3-7-90,-2 7-90,3-3 90,-4 0-90,0-1 90,4 0 0,-3-3 0,3 2-90,-4 2 0,0-4 90,4 6-89,-3-6 268,3 7-179,-4-7-179,3 7 179,-2-7-90,3 3 90,-4 0-90,0-3 90,0 3 90,0-4 89,0 3-179,0-2 0,0 3 90,0 0-90,0-3-90,0 3 90,0 0 0,0-3-269,0 3 359,-4-4-90,3 0 359,-2 0-449,-1 0 180,3 0 0,-3 0-270,0 0 270,3 0-180,-3 0 90,0 0 0,3 0-90,-2 0 90,-1 0 0,3 0 0,-3 0 180,-4-4-180,6 3 0,-5-3 0,7 4-90,-5 0 90,4-4-90,-7 3 90,7-3 0,-6 4 0,6 0 0,-7 0 0,3 0 180,-4 0-180,1 0 0,3 0 0,1 0 90,0 0-90,-1 0 0,-4 0 0,4 0 90,-2 0-270,6 0 90,-7 0 0,7 0 90,-7 0 0,3 0 0,1 0 0,-4 4 0,3-3 0,0 3 90,-3-4-90,7 4 0,-7-3 0,7 3 0,-6-4 0,6 0-179,-7 4 179,3-3-90,0 2 269,-3-3-179,8 0 90,-8 4-90,7-3 90,-11 3-90,10-4 0,-6 0 0,4 0 90,-1 4-270,-3-3 90,-1 7 1,0-7 89,1 3-90,3-4 90,-3 0-180,3 4 180,0-4-90,-3 4 0,3-4 90,0 0 0,-2 0-90,2 4 90,0-3 90,-3 3 90,3-4-180,1 0 90,-4 0-540,3 0 450,0 0-180,-3 4 180,7-3-180,-7 3 90,3 0 0,1-3 90,0 3-180,0-4 180,3 4 0,-7-3-90,3 2 180,1 1-90,0-3 90,0 7-90,-1-7 180,-4 7-90,4-7 180,-3 7-270,7-7 90,-6 6-180,2-6 90,0 3 0,-3 0-450,7-3 450,-6 3-180,2 0 90,0-3 0,-3 3 90,7-4 0,-7 0-90,7 0 180,-7 0-90,7 0-90,-3 0 90,4-4-179,-4 3 179,4-3-180,-8 0 90,7 3 90,-3-3-90,4 4 360,-4 0-90,3 0-1,-3 0 91,0-4-270,3 3 0,-2-3 0,-1 4 90,3 0-180,-7 0 180,7-3-270,-3 2 90,0-3 90,3 4-180,-7 0 1,7 0 179,-7 0-180,7 0 180,-6-4-90,6 3 270,-7-3-270,3 4 180,0 0 90,-2 0-180,6 0 0,-7 0 0,7 0 0,-11-4 89,10 3-89,-10-3-89,11 4-181,-6 0 270,2-4-270,-4 3 270,4-3-90,-2 1 0,2 2 90,-4-7-90,4 7 90,-3-3 90,7 4 90,-7-4-180,3 3-180,-3-7 180,3 7-90,-3-10 90,7 9-90,-6-6 0,6 4-90,-7-1 180,7-4-90,-4 5 90,2-4 90,2 3-90,-7 0 90,3-7-90,0 10 0,1-9-180,1 6 180,2-4 0,-7 4-180,3-2 90,0 2 270,1 0-180,4-3 360,-4 3-450,4 0 90,-4-3-90,0 4-90,3-5 90,-4 4 90,5-3 0,-3 4-180,2-5 360,-3 0-270,4 0 0,0 0-179,-4-3 179,3 6-180,-3-6 90,4 7-180,0-3 360,-4 3-90,3-3 0,-3 7 180,4-7 0,-4 7 360,3-7-360,-2 7 90,3-3-90,0 4-180,-4-3 0,3 2-90,-3-3 0,4 4-90,0-4 270,0 3 0,0-3-90,-4 4 270,3 0 0,-3 0 0,4 4-180,0-3 180,0 7-180,0-7 90,0 6-270,0-6 90,0 7 90,0-7-270,0 7 270,0-7-180,0 11 180,0-10-90,4 13 90,-3-9 0,7 6 0,-7-3 0,6 8 0,-6-6 0,7 9 0,-7-10 270,7 6-270,-7-6 450,7 3-180,-7-5-180,7 1-1,-4 0 91,1 0-180,3-4-90,-3 2-179,0-2-181,-1 4 270,0-4 90,-3 3 90,6-7 0,-2 6 90,0-6 180,3 3-90,-3 0 179,3-3-269,-2 3-269,5-4 179,-9 4-180,10-3 270,-8 3-450,5 0 540,-4-4-270,7 8 180,-10-7 180,14 7-270,-15-7 89,15 3 1,-10 0-180,6-3-89,-3 3 179,-4-4-90,3 4 90,-3-3 90,7 6 89,-2-2-179,3 0-89,-9-1 89,0-4-1080,-4 0 1080,-7 0-90,5 0 0,-10-4 0,11 3 90,-7-3-90,4 0 180,-5 3-180,4-6 0,-7 2 90,6-4-90,-6 0 1,3 1-91,0-1 180,4 0 0,-2 0 0,6 4 90,-7-2-180,7 6 0,-3-3 360,4 4-270,7 0 0,-5 0 269,18 0-89,-13 4 180,17 4-180,-13-2 270,13 14-450,-13-17 270,9 16-91,-10-13-358,3 6 89,-8-3-450,2-4 540,-6-1-450,3-4 360,-8 0-90,0 0 360,-1-4-180,-7-5-90,6 0 180,-11-8 0,8 7-360,-12-10 360,11 9-360,-11-13 91,11 13 179,-2-9-90,7 14-90,1-6 180,4 11 0,8-2 0,-2 6 270,18 6 89,-8 5 1,9 3-270,-12-3 0,0-5 0,4 10-180,-7-15-90,3 15-90,-5-14-179,-7 0 269,3-1-180,-4-4 90,-4 0 180,-1 0 0,-4-8 90,1 6-270,-5-13 270,3 9-180,-7-11 270,8 8 0,-4-4-90,8 8-90,-2-3 270,2 3-90,0 1 90,-7-8-270,6 10-180,-6-10 90,7 11 0,-3-2 180,7 3-629,-3 3 179,8 2 630,1 4-270,4 0 360,3 3 629,6 2-539,-4 0 90,7 2 90,-4-2-361,-2-1 451,2 0-990,-9-8 1,-3 3 179,-1-7-90,-12 2 180,6-6-90,-17-2 180,12-4-90,-14-4 90,12 4 90,-8-8-90,12 7 180,-11-10-450,10 5-90,-3-6 360,5 11 0,4-5 90,0 13-90,12-10 180,-5 11-270,13 1 450,-2 9 359,4 8-449,-3-2-90,1 5-90,-14-10 0,6 7-180,-12-12-360,4 3 271,-4-4-91,-4-3 270,0-1-540,-9-5 540,7-4-180,-13-3 180,12-2-180,-14-7 360,8 2-270,-9-10 270,8 10 0,-10-11 0,9 12-180,2 0 0,1 6 0,7 7 0,0-3 90,1 7-180,4-3 0,0 4-90,8 4 180,2 1 0,11 12 0,-3-7-90,15 18 0,-16-16 1619,15 16-989,-17-13 90,2 6-810,-4-7-90,-8-1 180,-1-8 90,-8-1-90,-1-4-450,-12-8 270,7 2-89,-15-19 269,15 14 0,-19-21 0,18 16 270,-21-21-270,16 17 360,-13-21-360,14 20 0,-1-12 90,7 19 90,8 1 0,-2 9-90,19 12 0,-10-2 269,23 14-269,-10-1 270,12 7-90,-9-4 90,7 7-180,-14-9 540,14 9-361,-19-10-179,7-2 0,-12-4-180,-1-8 180,-8-2-270,-5-10-359,-5-3 179,-7-7 0,2-1-180,-14-11 271,13 9-91,-25-22 450,24 18-450,-16-14 540,14 7-180,1 0 180,8 13-270,11 6 180,7 12 270,13 12-181,-2-2 271,14 19-450,-10-13 990,18 20-900,-20-23 179,19 23-89,-25-25 270,14 18-540,-16-19-270,4 11 180,-8-16-269,-1 7 269,-4-11-450,-4-1 450,-1-1-90,-11-18 270,5 11-269,-5-13-811,-9-3 720,1-4 270,-8-4 450,3-9-450,15 21 810,-3-9-450,8 15 269,9 1-359,-3 8 90,22 9-180,-11 2 0,28 22 0,-24-11 270,32 24-180,-26-21-90,19 13 0,-15-11 269,4 1 91,-7-2-540,-3-7 180,-11-1 180,-5-8-810,-9-5 270,0-5-89,-8-8-361,-4-9 270,2 3-89,-19-18 629,22 17-1,-20-25 91,20 23 90,-9-22-270,11 23 90,2-12 90,7 23 360,9-2-450,2 20-180,14 1 180,-9 9-180,17 11 180,-13-9 629,22 21-719,-16-20 90,4 4-90,-8-8 0,-7-8 360,2 8-180,-3-7-90,4 6-180,-4-6 90,4 2-180,-8-7-90,-5-5 90,-5 0-90,-12-16 91,3 5-811,-15-18 720,13 10 0,-12-15 91,17 19-1,-9-9-270,2-2 720,4 2 269,-7-14-539,16 11 720,1 8 90,12 7-721,2 16-89,10 13-89,-5-1 538,14 24-449,-13-18 90,16 23-90,-17-25 450,11 17-450,-9-17 270,-3 5-360,-1-11 270,-8-6-810,-2-4 450,-6-12 180,-2 3-270,-8-12-179,-1 4-181,-11-17 540,5 10-180,-5-18-180,4 7 271,-6-16 269,4 13-360,-2-7 180,15 26 1169,2 2-989,12 10 270,9 14-270,-2 0 270,17 26 89,-13-12 1,11 17-450,-9-19 180,-3 3-180,6 3-90,-9-13 90,9 13 0,-10-16-270,-1 1 0,-5-5-179,-8-5 359,-1-8 0,-8-8-90,-4-3-720,-6-15 720,1 11-179,-11-26 269,12 23 270,-16-39-270,18 30 270,-2-19 269,12 26 91,9 8-540,5 16-270,7 9 90,-2 8 90,3 2 90,-4 2 180,3 0 90,2 6-360,7 8 0,-10-11 900,4 16-810,-14-28-450,-1 9 180,-8-21 90,-2-5-809,-22-19 899,18 11-270,-22-23 540,26 21-90,-11-7 360,7-6-91,-7 4 271,-5-27-450,6 25-180,0-14 90,11 29 360,5-5-271,4 11-268,4 1-91,9 12 0,0 1 90,1 9 90,10 7 0,-12-6 270,24 26-270,-23-26 0,15 25 180,-18-29-91,2 22 1,-3-12-269,-4 5 268,-1-13-178,-8-8-91,-9-5 180,3-8-810,-15-9 630,15-1-719,-26-31 629,22 22-90,-26-34 540,28 36-90,-12-16-180,14 18 0,2 2 450,0-3-90,7 9 269,1-2-359,12 9-90,3 8 0,10 5-90,-6 8 90,14 13 0,-17-9 1709,20 23-1889,-24-27 540,12 28-630,-18-28 270,2 14-180,-8-24-270,-4 5 180,3-12 0,-11-4-90,-1-13-89,-6-2 359,2-7 0,0-3-90,4 1 180,-1-7 90,1 8-90,5-14-180,3 24 269,1-15-89,8 22-90,1 1 90,11 1-270,-5 7 270,9-3-90,-6 8-359,15 13 359,-4 6 0,9 12 90,-8 8 89,-4-6-179,-4 6 90,-5-12-90,-9-9 0,0-1 0,-4-15 90,-4 5-90,3-10-359,-14-5-1,4-5 90,-14-16-90,6 1 0,-6-14 450,-9-17 90,16 18 0,-9-24-90,26 49 270,1-15-270,5 21 180,15-3-90,-8 5-180,12 4 89,-10 4-268,7 1 269,-2 11-360,6 3 270,-2 15 0,15 14 359,-17-13 1,7 17-360,-19-27-90,-4 5-90,-1-1 90,-16-14-89,1 2 179,-6-13-90,-8-8 90,14-1-90,-21-16 90,20 10 0,-16-21 0,13 9 90,-14-24-90,13 17-270,-12-23 90,21 31 0,-4-22 360,11 31-90,11-14 90,-4 25-90,14-6 449,-4 12-269,9 13 90,10 22-360,-12-8 90,0 10 90,-11-12-90,-4-9 0,8 33 0,-7-30-450,-1 22 450,-1-27-450,-7 0 0,-5-13 360,-2-10-719,-19-20 629,10 4-270,-7-12-360,-6-5 361,0-15 269,0 9 90,7-5 0,13 31-180,11 0 629,-2 9 181,20 9-450,-6 5 0,7 4 0,-2 8 0,3 5-450,8 9 540,4 8 89,4 13-269,-15-17 90,4 25-270,-18-30 180,-5 5 90,-10-14-180,-1-16-90,-5-2-359,-2-3 269,2-3-90,-9-6 0,6-1-90,-7-18 360,6 11-180,-13-43 90,16 34 270,-4-30-270,8 37 180,15-22 270,-5 27 0,14-13-360,-6 26 0,22 1-180,-19 5 270,28 12-90,-2 40 0,-8-21 0,13 41-90,-25-40 360,-2 10-90,-8-19-270,-5 1 180,-8-23-450,-5 1 360,-1-7-270,-2 0-90,-5-11 0,-9-12 91,6-1-91,-13-17 360,19 21 0,-15-45-90,13 39 270,-4-34-90,15 40 0,1-1 539,12 5-449,-2 10-90,14 2 0,3 13-90,4 8 90,-1 2 180,3 10 359,6 17-179,-2 2-360,1 5 0,-12-8 270,-13-16-450,-1 5-90,-8-15 90,0-7-450,-8-8-89,-1-4 539,-5-4-360,-2-5 270,2-5 90,-3-11 0,-1 6-180,-4-26 270,8 19-359,-11-36 359,19 31 0,-6-22 359,12 28 1,16 0-90,-8 20 0,23 14 180,-3 21-270,0-5 179,-3 12 1,8 5-180,-20-15 0,23 30-90,-21-36 0,6 24 180,-11-17-90,-2-4-630,-20-9-90,5-15 450,-10-4-360,5 0 91,2-9 269,-2 3-720,-1-18 630,3 15 0,-3-19 270,8 17-90,2-10-90,3 3 270,7 3 0,-1 3-90,7 11 360,4 1-90,1 12 89,4 6-179,-4 4-180,2 15 0,-5-5 0,6 19-270,-11-22 360,2 11-180,-7-21-360,0 10 450,-2-14-270,-3 1 180,-3-12-90,-6 0 0,-1-4 90,-6-5 0,6-1-359,-11-10-1,11 1-180,-11-3 540,12-4-90,0 12 360,5 1-180,8 6-90,5 6 180,0 1-90,8 4-90,-7 5 90,6 0 90,-6 4 0,2-7-180,-3 5 809,4 6-809,0-2 180,-3 11-180,-2-5 90,-8-6-90,-4 5 90,-1-14-540,-4 5 360,1-10-539,-9 4 269,3-13 0,-16-2 270,19-4-90,-13-2 0,19-2 0,-8 0 450,4-4 0,4 5-270,1 7 180,8-2-180,1 8 90,8-1-90,-4 5 0,8 8 0,-3 2 90,3 11 0,1-7 360,3 15-91,-2-1-359,-2-5 90,-8 1-360,-5-14 91,-4-1 179,-4-6 90,3-3-270,-11-3-270,2-2 270,-7-8 90,3 7 90,-2-9 0,10 9 0,-6-6 0,7 7 90,1-3-90,0 3 0,0-4-180,-1-4 90,0 7 270,1-2-180,4 8 0,0 0 0,4 5 0,-3-4 0,7 7 450,-3-8-270,0 8 90,2-7-1,-2 7-269,0-7-90,6 7 180,-9-3-180,6 0 90,-8-2-269,0-3 359,4 0-90,-3 4 0,3-3 0,-4 3 179,0-4-179,4 0-269,-3 0-91,3 0 630,-16 0-90,9 0-1,-12 0-179,10 0 270,0 0 0,-11 0-270,6-4 180,-23-8-180,12 1 90,-16-10-450,10 8 270,-4-9-809,5 4 449,4 0 360,13 10 0,1 4 270,8 4-90,0 0-270,8 0 180,-3 4-180,8 1 450,-4-1 0,3 8-90,6-2-180,4 7 180,-3-3-90,5 2 179,-6-2 1,17 7-180,-15-6 0,4 2-90,-15-9 0,-4 1-180,-1-4 0,-8-1 180,-9-8 0,3-1-90,-7 0 90,12-3 0,-11 4 0,-2-9 0,-5-1 90,-6-3-90,14 3 90,-1 1 0,-5-3-360,9 5 270,-12-5-899,11 3 899,3 7-180,6 6 0,9 6-270,11 11 360,-1-7 1,2 2 628,15 8-449,-18-8 990,34 16-811,-35-17-179,23 9 0,-21-6 360,10 3-450,-6-3 90,-2-1-450,-8-8-90,-5-1 181,-4-4-181,0 0 450,-4 0 0,-1-8 0,0 6 90,-3-14-90,3 10 0,-3-6 0,-1-1 270,0 3-180,5-2-90,-4 3 90,3 4-180,0-2 90,1 6 0,0-3 0,-1 4-90,0 0 90,-2 0 0,6 4 0,-7-3 809,-1 6-179,-1 2-540,2-3 0,0 5-180,7-6 180,-7 8 0,3-7 0,0 6 90,-6-4-91,5 2-718,-7 3 629,1-5 0,-2 5 180,0-7 0,2 6 89,-1-8-89,-5 5-90,4-4-360,-7 3 91,12-7-361,-8 7 540,8-8-180,-12 8 90,14-7 90,-8 7-90,10-7-90,-4 3 270,4-4 180,1 4-90,4-3-180,4 3 90,1-4-90,4 0 0,-1-4 0,1 3-180,12-7 180,-10 3-180,14-7 180,-16 6-90,16-18 90,-14 17 0,14-18-90,-11 8 90,3-6 180,-3 9 0,-2-2-270,-7 15-90,-1-2 180,-12 6 0,2 2 90,-10 4 90,6 0-270,-7-1 90,8 1 0,-4-4 0,-3 3 0,-3-3 90,-15 7-90,17-6 90,-14 6-90,24-7 0,-21 3 0,17 1 0,-10 0 0,16-4-180,1-1 180,4-4 0,0 0 0,4 0-90,-3-4 180,7 3-90,-7-3 0,11 0 0,-6-1 0,6 0-90,1-2-90,0 2 180,1-4 0,7 0 0,-11 4 0,7-2 0,-12 6 0,2-3 0,-6 4 90,3 4-90,-4 0 0,-4 1-90,-8 11 90,-15-2 0,7 1 0,-12 1 0,21-11-180,-5-1 180,7 0-90,4-4 180,-3 0-180,3 0 90,-3 0 0,3 0 0,1 0 0,4-4 0,0 3 90,4-3 0,1 4-90,3-4 0,9 4 90,5-8-270,-2 3 180,12-4 0,-13 0-90,27-3 90,-20 2 0,23-7 0,-29 12 180,14-11-180,-20 14 180,7-5-180,-15 7 0,1 0 90,-7 0-1349,0 0 1169,0-4 0,0 3 0,0-4 90,0 5 0,0-3-90,4 2 90,-3-3-90,3 4 270,-4 0 90,4 0-360,-3 0 180,3 0-90,-12 0 0,6 4 0,-10-3 0,8 2 0,-13 2-90,6-4-270,-9 3 360,14-4-90,-9 3 90,13-2-180,-10 3 180,11-4-90,-7 0 90,7 0 0,-7 0-270,3 0-269,-7-8 449,2 2-90,-3-2 0,1-4 180,-2 2-90,0-3-180,-10-8 90,12 11 900,-16-11-630,14 8 90,-4-1 0,-14-10-360,11 12 180,-5-5 0,14 13 0,12 4-180,15 8 180,-7-2 90,36 18-90,-26-16 899,27 15-719,-26-17 0,11 11 0,-8-3 450,4 3-91,-3-3-269,-2 2-360,-7-2 90,-5-4-360,-5-2 1,-12-8 179,2 0-180,-15-12 270,11 9 0,-19-28 0,14 22 90,-14-23 0,14 17 180,-1-2-270,3-4 90,3 7 180,-3-4 90,5 6-270,-1 3 0,4-4 90,-6-1-270,9 5-90,-6-3 270,8 11 0,0-3 0,8 8-90,13 17 90,-4-5 0,15 14 0,-18-13 0,12 4 270,-12-6-90,3 1 359,-1 1-89,-1-3-720,2 12 90,-12-16 90,-2 2-89,-15-16 179,3-1-90,-13-11-90,4 5 90,-11-17 90,13 16-90,-12-16 180,9 9 0,-11-15 90,11 14-180,-2-4 0,12 15 90,5 4-90,0 1 0,11 16 89,-5-5-538,18 13 269,-13-10 90,17 11 0,-13-11 90,9 7 1439,9 11-719,5 1-630,-3 3 180,-6-4-270,-20-18 0,-1 3 0,-4-8-360,-8-1 270,2-4-180,-7-4 180,5-1-90,-5-8 0,-1-4-90,-11-10 90,6 4 1,-7-2-91,9 7-90,-5 0 360,12 5-90,-6 4 90,15 5 180,-3 4-90,4 0 180,0 12-90,0-5-270,8 17 90,-2-13 539,18 29-269,-16-26-360,15 30-90,-17-20 0,3-5-89,-5 0 179,-4-18-1170,0 3 811,0-16 359,0 6 0,0-15-90,0 11 0,0-2 90,0-1-360,-8-12 360,6 8 360,-14-15-90,11 25 90,-4-8 0,-3 10 359,2 0-539,1 1 0,-3 8-180,11 1 270,5 15-90,2-4-90,7 9 270,-8-11-270,2 18 90,-6-15-90,3 13 90,-4-18-360,0-3 0,-12 8 180,-6-7 90,-1 3-90,-6-17 0,15-2 270,2-6-180,0-1 360,7-5-270,-3 0-90,12-4 0,1 5 0,13-4 0,-4 6 90,4-9-180,-8 13 180,6-21-90,-10 19 0,11-23 0,-15 17 0,2 0 180,-8 8-180,0 15 0,0 0 90,-4 21-90,3-12 449,-7 30-359,7-29-180,-7 26 180,3-29-90,-4 14 0,1-19 90,-5 5 0,7-10 0,-9 3-90,13-8 270,-10-5-180,11-4 360,-3-16-360,4 8 90,0-4 0,4 1-180,1 0 179,0-15-179,11-13-179,-10 14 358,15-8-448,-12 28-451,8 5 540,-7 9 0,-1 8 0,-2 13-90,2 22 720,-3-8-270,1 17-90,-7-24-90,0-2 540,-7 14-180,-3-19-270,0 9-270,-1-18 270,10-8-720,-3 0 630,4-4-90,8-5-90,-6 3-180,13-9 360,-9 1 0,10-8 180,-6-1 0,7-2 0,-7 10 90,2-5-270,-3 10 90,0 1 0,-5 1-270,4 7 0,-3-2 90,4 6 90,0 2-180,0 4 0,-5 0 0,0-4-180,-4 3 450,0-4-180,4 5 1,-3 0 178,3 0-178,-4-4 268,0 2 91,4-2-180,-3 0-90,3-1-270,-4-4 180,3 0 0,-2 0 90,3 0 0,0 0-89,-3 0 89,7 0 179,-3 0-179,0 0 630,3 0-450,-7 0 0,7 0 0,-8 0-90,8-4 0,-7 3 0,3-7-180,-4 3 270,0-11-90,0 1 89,4-18-179,-3 13-90,3-17 180,-4 21-180,4-16 90,-3 17 90,2-7-269,1-10 89,1 10 180,0-4-90,-1 11 89,-4 14-178,0-3 89,4 4-90,-3 0-90,3 0 90,-4 4 0,0 1 90,4 3 90,-3 1-180,3 0 180,-4 11-180,0 4 90,0-1 0,0 5-180,0-13 0,0 18 90,0-1 180,0 0-180,0 1 180,0-22 0,0 9-90,0-15 90,0 4-90,4-5 0,-3-8 0,2 3 0,1-11 0,-3 6 180,3-6-180,-4 3 270,4 0-270,-3 1 0,3-5 0,-4 0-90,0-5 180,0 0-180,0 1 90,0 3 90,0-2-90,0 6-180,0-3 180,0 4 0,0 5 0,0 0-450,4 0 450,-3 3-180,2-3 180,-3 4 540,0 0-540,4 0 0,-3 0 270,3 0-270,-4-4 0,0 3 90,0-3-90,0 0 0,0 3 0,0-3 90,0 0-90,0 3 0,0-6 0,0 6-270,0-7 270,0 7-360,0-3 360,0 0 0,0 3 0,0-7 0,0 7 0,0-6 90,0 2 0,0 0 0,0-3-180,0 3 180,0 0-90,0 1 0,4 1 0,-3-2-450,3-4 450,0 4-90,-3-3 180,3 7 0,-4-6 90,0 6-180,0-7 90,0 7-90,0-3 90,0 0 0,0 3-270,0-3 90,0 0 90,0 3 90,4-6-90,-3 6 90,3-7 0,-4 7 0,0-7-90,0 7 0,4-3-270,-3 1 90,2-2 180,-3 0 0,0 1-90,0 4 90,0-4-90,0 3 90,0-3 180,0 0-180,0 3 90,0-3 0,4 4-90,-3-4 0,3 4 0,-4-4 0,0 4-180,4-4 180,-3 3 0,3-7-180,-4 7 0,4-7 90,-3 7 0,3-7 0,-4 7 0,3-6 180,-2 6-90,3-7 0,-4 7 0,4-3 0,-3 0 0,4 3 0,-5-3-270,3 0 270,-2 3-90,3-2 0,-4 3 1,0 0 268,0 3 1,0 2 0,0 8-180,0 0 180,-4 1-90,3 3 0,-2-8-90,-2 8 0,4-7 0,-3 6 180,0 2-180,3-4 0,-2-1 0,3-1 0,0-6 0,0 10 0,0-10 0,-4 5 0,3-6 0,-3 0 0,4 7 0,0-6 0,0 6 0,0 1 0,0-3-90,0 6 0,0-2 90,0 0-270,0 6 270,0-9-90,0 13 90,0-17-180,0 12 180,0-13 450,4 7-450,-3-4 180,3-1-270,-4-3 0,0 7 180,0-6-270,0 2 0,-4-4 180,3-4 0,-3 0-90,0 0 270,3 0-90,-3 0-90,4-4 0,0 4 90,0-8-90,0 3 0,0-4 0,0 0 0,0-11 0,0 8 0,0-8 0,4 3 0,-3-13 0,7 5 0,-7-5 0,3 10 0,-1 6 0,-2-4-180,7 2 180,-7 2-180,4 0 90,-5-2 0,0 6 180,0-6-90,0 6 630,0-3-630,0 4 0,0 5 90,-5-4 450,4 7-540,-3-7 90,4 7 89,0-7-358,0 7-1,0-7 90,0 3-90,0-3 90,0-1 450,0 0-180,0 4 179,0-2-269,0 2 90,0-4-270,4 0 90,-3 4 0,4 2-180,-5 3 0,0-4 180,0 3-89,3-7 89,-2 7 0,3-7 89,-4 7 91,0-7-180,0 7 180,0-2 0,0-1-90,4-1 0,-3 0-270,3-3 180,-4 3-90,0 0-90,0-2 180,0 2-90,0-4-179,0 0 358,0 0-178,0 1 89,0-1 0,0 4 0,0-3 89,0-1-89,0 3 90,0-5-90,0 6 0,0-4 0,0 4 0,0-2 0,0 2 0,0 0 180,0-7-180,0 7 0,0-4 0,0 1 0,0 7 0,0-7 0,0 7-90,0-7 0,0 3 90,-4-3 0,3 3 90,-3-3-90,4 7 0,0-7 0,0 7 0,0-3-180,-4 0 91,3 0-1,-2-1 90,3-3 0,0 7-90,0-7 180,0 7-90,-5-3 0,4 0 90,-3 3-90,4-6 89,0 6-89,0-7 90,0 7-269,0-3 179,0 0 0,0 3-90,-4-6 90,3 2 179,-2 0-179,3 1 0,0 0-179,0 3-1,0-7 180,0 7-90,0-6 0,0 5 0,0-6 90,0 4-90,-4-1 90,3-3 90,-3 3-90,4 0 0,0-3 0,0 7-90,-4-6 90,3 2-90,-3 0 0,4 1 0,0 1 270,0-3-270,-4 2 90,3-1 0,-3 2 0,4-2 0,0 0 0,0 1-90,-3 0 90,2 3 0,-3-2 360,4-2-360,0 4 0,0-3 90,0 1-90,0 2 0,0-3 90,0 0-90,0 3-90,0-3 0,0 0 0,0 3 0,0-6 90,0 6-180,0-7 180,0 7 0,0-3 0,0 0-90,0 3 90,0-7-90,0 7 90,-4-7 0,3 8-180,-3-4 180,4 4 0,0 0-270,0-4 270,0 3-180,0-3 91,-4 4 178,3 0-89,-3 0 0,0 0 90,3 0-90,-3-4 0,4 3 0,0-3-90,-4 4 90,3 0-179,-3 0 89,4-4 90,0 3-90,0-3 90,-3 4-90,2 0 90,-7-4 0,7 3-90,-7-6-90,7 6 90,-6-7 90,6 7-90,-3-3 90,4 4-90,0-4 0,0 3 90,0-3 0,4 8 0,0 1 0,1 4-90,-1-1 90,0 1 0,-3 0 0,7-4 0,-7 3 0,2-3 0,1-1-90,-3 12 0,3-13 270,-4 16-90,0-13-90,0 7 0,0-8 90,0 2 90,-4-6 270,3 7-360,-3-7-540,4 3 90,0-4 360,-3 0 0,2 0 0,-3 0-90,0 0 90,-1-4 90,0-1 0,-6-7 0,9 2 0,-14-6-90,14 6-90,-10-7-90,7 7 0,1-6 0,-4 10 90,7-10 0,-3 14-89,8-5 89,1 7 180,8 7 179,0 3 91,5 12-360,-5-4 720,4 11-630,-7-13 90,-2 12-90,0-17-180,-7 17-90,-1-16 270,-5 4-270,-4-11 270,0-5-270,1 0 180,-5-12 0,4 5-450,-16-25 360,14 19 0,-18-27 90,19 27-180,-11-23 360,11 25 180,-2-14-270,7 16-90,1-4 0,4 16-90,4-1 90,-3 10-180,10 5 180,-5 2 0,7-1 0,-4 3 0,-4-8 270,6 12-360,-5-9 360,11 12-270,-8-17 90,0 9 0,-1-14-270,-7 6-90,3-11 90,-12-9-90,2 1 180,-10-13 0,2 10 0,-7-14 0,6 12 0,-9-16 90,9 13-89,-6-6 178,7 7 1,1-2-90,8 10 90,2-2-90,3 8-90,7 8 90,-1-2 0,19 18 0,-14-8 270,29 25-90,-22-16 0,15 9 360,4 3-1,-11-12-988,12 9 179,-24-12 90,-7-13 0,-14-1 180,-3-8-180,-8-8 90,-3-1-180,-9-13 270,6 8 0,-14-11 0,19 11 360,-14-12-360,17 8 180,-12-7-180,21 10 90,-8-5-90,10 10 180,0-3-180,1 8 0,8 1 0,1 4 90,7 8-90,-2-2 90,11 18-90,-3-8 539,5 13-539,-2-10 270,4 14-180,-5-17 180,9 20-540,-10-20 0,-6 5 270,-1-12 90,-11-5-270,-1-4-89,-9 0 269,3-4-180,-13-5 180,8 0-270,-18-12 180,13 10-90,-16-17 180,17 16-180,-19-16 90,19 17 180,-10-9-180,16 10 720,0 2-630,5 3 180,12 13-90,-2-2 0,14 15 90,-5-11 89,14 23-269,-13-21 360,16 28-270,-17-23 0,11 16-180,-13-19-270,4 15 270,-11-18-269,1 10 359,-7-16 0,0-2-90,-7-3 0,-3-7 0,-4 1 0,-6-14-90,9 9 90,-9-14 0,10 15-360,-3-11 450,4 12-90,4-4-90,-2 0 1,6 3 448,-3 2 1,4 4-270,0 4 90,8 8 0,-3-3 180,20 24-270,-14-13 899,22 25-899,-18-21 360,11 14-360,-9-8 90,-3-7 0,-6 2-450,-4-16 90,-4 2 91,-11-13-1,0 0 90,-6-8-180,4 2 90,-11-13 180,11 13-270,-19-24 270,17 16 0,-3-2 90,10 5-90,4 12 180,4 1-180,0 4 0,0 4 0,4 1 0,-3 0 180,10 7-180,-9-3 0,10 5 180,-3 3 0,5-4 90,7 13-1,-6-11-89,13 17-90,-16-20-180,16 12 180,-21-18-809,8 2 809,-14-8-270,-5-8 90,-2 2-360,-14-18 360,9 12-90,-13-20 90,13 21 90,-13-18 90,17 15-90,-12-12 90,17 12 90,-6-7 0,8 12-90,0-4 0,4 4-360,4 4 360,-2-2-180,14 6 180,-10-4-180,8 10 90,-1-1 720,-4 5-631,1 0 91,2 4-270,-10-8-179,6 11 89,-11-10 180,3 10-180,-4-10 0,-4 6 180,3-7 180,-7 3-180,3-3 90,0 3-90,1-7-270,-4 3 270,6-4 90,-9 0-90,6-4 0,-4 3-810,-7-11 181,-7 3 719,4-5-270,-1 1 450,11 8 89,4-2-179,1 6 0,4-3 0,0 4 0,12 12-180,-5-6 0,21 23 90,-13-14 360,15 18-360,-12-6 0,7 8-90,-10-7 269,-2-3-538,-10-11 89,-6-5 90,-2-6 0,-12-6 0,6-6-90,-21-13 180,20 7 0,-28-21-90,23 19 90,-24-24-180,13 13 180,-3 1 0,13 6-90,7 13 0,10 3 630,-3 1-540,8 4 270,1 4 0,7 5-1,6 8-89,0 6 180,4 3-180,-9-4 180,12 11-360,-14-9 180,22 18-90,-22-17-90,14 12 0,-16-22-180,0 6 0,-5-16-90,-8-1 90,-1-8-90,-11-5 180,5-1-449,-17-14 449,16 12-450,-20-20 360,20 16-270,-20-17 180,20 18 1,-12-13-1,14 9 450,1 5 0,6-2 89,6 15 1,6 5 180,9 13-360,0 3 809,12 24-629,-11-17 90,14 26-270,-17-23-180,12 19 180,-17-27-180,5 17 0,-11-31-90,3 12 90,-7-19-180,-9-1 270,1-1-269,-17-15 269,13 9-450,-17-21 360,12 12 0,-13-13 90,15 11 0,-11-11-90,15 9 0,-7-5 90,12 15 0,1-5-90,4 13 360,0-6-90,0 8-90,8 15 90,-2-3 179,14 25-179,-9-21 0,17 28-90,-16-26 180,16 19-180,-9-11 90,7 5-90,-12-7-270,2-4 0,-15-11-270,3-4 360,-8-2 0,-5-10 0,0 1-89,-12-18-91,6 12 90,-2-8 0,-3 3-90,9 2 180,-6-2 90,1-4 0,5 11 0,-13-19 90,13 14 270,-2-7-90,9 14 90,4 4-271,0 4-89,4 4 90,-3 1 90,15 15 180,2 7-360,2 2 90,0 0 0,-3-8 90,-3-2 90,20 10 90,-14-10-91,9 11-359,-15-20-89,-2 6 89,-7-15-270,-5 2 360,-5-3 0,-11-3-90,5-2-90,-13-8 180,9 4-270,-14-12 270,9 10-90,-16-17 90,15 16-90,-16-20 180,18 17-90,-6-11-90,11 9 270,1 3 0,8 6-270,9 8 90,2 4 0,15 13 360,9 13-180,-5-4-180,8 7 629,-12-12-449,-6-2 90,17 13-270,-19-11 0,11 12 90,-15-18-630,-4 1 361,-1-11-91,-12-1 270,2-4-360,-11-8 360,8 2-270,-16-18 180,6 4 0,-15-10 0,10 8 0,-9-7 0,14 9 540,-10-13-540,14 18 180,-2-6 0,13 12-90,0 5 180,4 0-360,11 15 270,-4-4-90,18 21-180,-11-12 180,4 5 0,-2-4 1079,25 24-899,-16-13 90,23 25-90,-33-33 180,1 4-180,-11-18-1350,-1 2 991,-8-8-271,-5-8 360,0 2-540,-16-22 540,10 11-449,-22-23 539,16 19-360,-23-28 450,18 27-180,-19-26 180,16 23-90,3 3 180,13 6-1,9 15 1,4 1-90,8 9 0,-6 1 0,18 10-90,-14-5 180,19 14-180,-15-10 180,19 15 180,-14-15 0,19 22-270,-15-16 179,14 25-359,-21-29-89,7 19-1,-18-32-90,-1 11 180,-1-18-90,-15-4 90,10-7 0,-11-4 90,5-6-180,-2 1-270,-11-15 1,-18-14 449,12 13-180,-10-5 0,20 18 90,2 4 90,-10-8 0,13 12-180,0 1 1259,16 13-1079,8 5 0,14 11 90,-3-5-90,18 17 0,-16-16 90,24 20 90,-16-12 450,17 14-360,-18-11-270,10 14 90,-23-20-180,6 11 270,-13-18-810,-7 2 630,-2-11-180,-15-2-180,5-11-89,-17-6 359,12 0-90,-21-12 90,17 11 180,-21-10-90,17 10-180,-18-10 180,14 14 180,-7-10 90,9 8-540,0 2 270,12 3 0,2 8 0,12 4 0,15 7 0,-7-1-180,24 15 450,-16-11 359,21 19-449,-21-18 360,20 21-540,-24-16 360,16 13-90,-21-7-540,9-3 270,-15-3-450,-1-11 270,-5-1 90,-12-8 90,6 3-90,-13-14 90,13 8 0,-5-10 0,3 9 90,-12-9-270,8 7 180,-7-7-270,7 8 90,3-3-89,-12 2-1,12-3 90,-7 4 90,12 4-180,-8-2 180,7 6 270,-2-3-90,7 4 0,-3 0-180,7-4 0,-3 3 180,4-3-180,0 4 90,-4 0-90,3 0 1709,-2 0-1529,3-4-90,3 3-180,-2-3 90,3 4-180,4 0-89,-6-3 269,6 2 90,-4-3-90,-3 4-180,7 0-90,-7 0 720,3 0-90,-4 4-180,-4-3 449,-1 6-89,-8 2-270,-5 1 90,4 2-180,-7-3-990,8 0 271,-9 4 179,4-4 0,0 0 90,2-5 180,10 0-89,-6-3 89,11 2-270,-3-3 2789,4 0-2249,8 0-180,-6 0 90,6 0 90,-8 0-180,0 0 90,4 0 90,-3 0-90,2 0-90,-3 4-270,0-3 1349,0 3-899,5-4-360,-4 0 90,3 0 180,-4 0 0,4-4 0,-3 3 0,2-3 0,-3 4 0,0 0 90,4-3-539,1-2 179,0-4 0,3 0 180,-7 1 0,6-1-90,-6 0 0,7 0 540,-7 4 270,3 1-450,-8 4 269,-5 0-449,0 4 90,-8 1-180,7 4-90,-10 0 270,5 0-180,-2-1 360,4-3-270,4 3-90,5-7 270,-1 3-180,5-4-90,0 0 90,0-4-90,0 3 0,0-3 90,5 4-90,-4 0 1,3-4 89,0 3 0,-4-7-90,4 7 90,0-3-90,-3 1 180,7 2 0,-7-7-90,3 7 89,-4-7-89,4 7 0,-3-3 180,2 0-90,1 3-90,-3-6-90,3 6 0,-4-3 180,0 0-180,0 3 90,0-7 0,0 7 0,0-6 180,0 6-180,0-3 0,0 0 0,4 3 0,-3-3 0,3 4-90,-4 0 180,-4 4 90,3-3 0,-7 3-90,3 0-90,1-3 0,0 2 90,0 1-90,3-3 90,-3 7 0,0-7 0,3 7 0,-3-7 0,4 2 0,0-3-180,0 4 180,0-3 0,0 3-180,0-4 90,0-4 0,0 3 0,0-3 0,0 4 0,0-3 0,0 2 0,4-7 0,-3 3-90,7 0 90,-3-2 0,0 2-90,-2 0 90,1-3 0,-3 7 0,7-3 0,-3 0 0,0 3 0,-2-3-90,2 4 0,-4 0 180,7 0-90,-7 0 0,2 0 0,1 0 180,-3 0-180,3-4 0,-4 4 180,4-4 0,-3 4-90,7 0-90,-7-4 89,2 3 1,1-3-269,-3 0-1,7 3 0,-7-7 0,3 7 0,0-7 90,1 7 90,0-6 90,3 2-90,-3-4 0,-1 0 0,4 4 180,-3-6-270,0 9 90,2-10 0,-2 7-450,4-4 0,-4 5 181,3-4 269,-3 7-270,0-7 90,2 7 270,-2-7-180,0 7 90,3-3 90,-3 4-180,3 0 90,-3 0 360,-1 12-450,-4-1 449,0 18-179,-4-10 0,3 3-90,-10 2 90,5-12-180,-15 20 180,11-13-180,-11 8 90,8-6-90,-1-11 0,2-3 0,7-7 360,1 0-360,4-3 270,4-6-270,1-5 90,7-3-1,-2-1-448,6-7 449,-2-2-90,-1-4-630,8-35 540,-10 35-238,5-29 328,-11 45-90,3-9-180,-3 9 90,4-2 0,-5 8 180,0 5-629,-4 12 777,-4-2 212,-4 34 179,2-21-179,-6 34-180,7-29 360,-8 26-270,4-20 89,-8 20-179,12-26 0,-3 1 360,4-4-540,3-15 90,-3 6 0,4-12-180,0 0 0,0-4 0,4-4 90,1-6-540,4-8 180,-1-4 91,1-5 269,-4 0-720,2-19 540,-6 7 0,3-17-90,-4 11 1,0 6 988,0 12-449,0 9-90,0 13-180,0 5 0,4 8-180,1 5-90,0 13 630,-1 9-90,-4 9 449,0 7-539,0-6 360,-8 17-450,2-23 450,-10 27-450,10-36-1,-6 19-89,11-33 270,-2 7-450,3-18-89,0-1 179,0-5-450,3-15 270,2 0-180,8-14 270,-7 7-629,5-23 539,-6 7 90,0-17 90,-1 8 90,-4 3-180,0 13 450,0 3-180,0 18 0,0 2-270,0 10 90,0 18 0,4 5 540,-3 19 0,7 8-180,-7 3 89,3 6-89,-4 1 270,-4 12-180,3-13-180,-3-4-180,4-27 0,0-16-180,0-5-90,0-4 180,4-8 0,-3-2-270,3-11 270,-4-1-90,3-5-449,-2-11 449,7 9-360,-7-28 180,7 14 180,-7-14-89,3 17 179,0 2 180,-4 15 89,4 6 1,0 13-180,1 17 0,0 5 450,3 28-450,-7-15 360,3 14 90,-4-6-180,-4 1 89,-1 9 271,-4-1-270,4-9 89,1-3-179,4-6 0,0-15-180,4-4-450,-3-11-269,7-8 449,-7-5-450,3-18 270,-4 0-449,0-16 539,0 14-540,0-33 720,0 29-269,0-44 629,0 36-360,4-14 629,5 24-269,-3 16-90,5 15 0,-6 18 180,0 16 89,-1 14 271,-4 13-270,-4 13-360,-5 1 180,-5 3-450,-3-8 180,3 0 90,6-5-90,4-23 0,4-2 0,0-26-90,4-2 90,-4-4-180,8-4 90,-3-15-360,4-1 0,0-26 1,0 5 179,-1-14 90,1-2-630,0-4 271,-4-1 269,-2-6 0,-3 21-270,0-22 360,0 34 900,0-15-270,4 28-180,1 5-181,8 17-89,-7 10 360,6 16-270,-11 14 900,2 17-271,-6 10-449,2-8 90,-7-3-360,-5 3-90,-5 17-270,6-32 0,1 2 270,2 1 0,1-1 1,-5 38 89,12-22 269,6-22-359,8-15 180,5-19-90,-4-2-809,2-16 629,-6 2 0,3-15-90,-5 7-90,1-16 180,-4 11-179,-1-18 269,-8 9 180,3-11-90,-3 8 90,0-15-180,3 0 90,-3-15 0,4 15-540,0-19-359,8 9 809,-6 5 0,14 6-90,-15 35 899,11 7-359,-11 7 90,3 21-450,-4-9 629,0 29-359,-4-19 90,-5 19-450,0-17 0,-8 10 180,11-14 180,-5 5-90,6-15-270,0-1 180,1-9-180,4-16 180,4 2-270,-3-27 180,3 11 90,0-31-720,-3 26-179,3-42 989,-4 36-360,4-29 270,0 9 0,5 9-90,-4 2 0,3 16 0,-7 16 90,2-6-90,-3 14-180,0-2 0,0 8 0,4 0 90,-3 4 0,7 9 90,-3 1-180,4 15 990,0 18-720,-4-3 179,-1 19 91,-8-22-360,-1 2 90,-4-12 0,0-9-90,0-1 0,4-15 0,1 1 90,4-7-360,4-23 90,-3 2 90,7-26 0,-3 15-179,0 1-91,-1-9 270,-4-2 0,0-20 90,0 17-90,0-13 360,0 28-90,0-8-90,0 24-270,4 3 180,1 10-360,3 5 180,-3 2 90,3 18 90,-3-9 540,4 19-360,-5-11 899,4 31-539,-7-15-180,3 29-180,-4-30-1,-8 19 181,2-27-630,-6 12 90,7-27 91,1-4-361,4-11 450,0-3-90,0-2-90,4-12 90,-3 2 90,7-18-90,-7 1 90,6-16-899,-6-35 809,3 37 0,-4-34 0,0 60 180,0-9-90,-4 11 0,3 5-90,-6 0 270,6 8-270,-3 1 90,8 4-90,4 8 90,-2-2 359,14 22-179,-13-8 180,13 30-360,-14-24 720,2 31-540,-8-35 359,-4 27-449,-1-33-629,-8 12 629,4-22-90,-8 2 90,7-12-180,-6-12 269,6 0-448,-3-29 89,5 15-180,-5-32 180,3 23 0,-6-27 0,6 31-270,-6-23 271,6 33 718,-7-8-359,7 23 0,-2 3-270,3 7-450,0 0 361,1 0 89,-5 4 0,7-3-90,-10 2-90,14-3 0,-9 0 180,6 0 450,0 0-270,1 0 0,4 12-90,0-5 270,8 13-90,-6-10 629,21 18-359,-7-7-180,10 9-180,-8-9-90,6 1 90,-12-8 0,16 11-90,-18-15 269,7 7-538,-12-12 179,-1-2-90,-4-3-180,0 0 450,-4 0-180,-1 0-90,-4 0 180,0-3-270,-11-10 180,5 2 0,-18-17 0,13 16 0,-13-20 0,14 17 180,-15-26-180,19 23 0,-13-18 90,17 22-90,-10-12 90,12 12 0,0 1 180,1 5 0,15 11-180,-5-2-270,14 16 270,-6-7 180,7 11-180,-8-11 0,8 10 0,-3-9 450,3 17-270,1-16 180,3 20-360,-6-21 180,5 14-360,-14-15 180,6-2 0,-11 0 0,2-7-360,-6-1-180,-14-9 450,5 0-90,-16-12 90,17 10-89,-17-13 89,16 9 0,-23-18 0,22 17 180,-15-12-90,18 18 0,-3-7 0,5 8 0,3 0 0,1 5 90,8 12-90,1-6 90,3 17 89,1-12 271,8 17-270,-7-9 180,19 14-180,-18-13 180,25 24-180,-23-27-180,15 19 89,-18-18-1078,7 4 899,-12-5-540,3 0 720,-8-8-270,0-2 180,-4-3-89,-1-3-1,1-2 0,-8-8 449,2 0-449,-11-9 90,6 8-89,-17-22-1,19 18 180,-23-23-90,24 22 179,-12-11-179,14 16 360,-6-11-270,6 15-90,2-7 0,4 12 0,4 2 0,0 3-360,4 3 360,-3-2-90,10 15 180,-5-9 0,10 21 0,-6-16 270,14 24-270,-12-20 90,12 13 90,-14-11-90,7 3-90,-7-2-720,2 2 450,-7-11-90,-1-2 180,-4-8 0,-4 0 0,3 0 270,-10-8-90,9 2-90,-14-10 90,10 2-90,-11 0 90,8-2-270,-8-2 0,7 4 180,-10-11-90,9 11 360,-9-8-270,10 5 270,-2-1-270,7 8 0,1-1-180,4 10-90,0-3 270,0 12 0,4-2-90,-3 3 450,11 2-360,-7-5 180,4 10 0,-1-6 0,4 10-90,-1-5-90,9 10 0,-10-6-180,3 2-90,-8-3-90,2-1 270,-6-3 90,3-5-90,-4-5-90,-4-4 91,3 0 538,-6-4-179,2-1-180,-4-8-180,1 4-90,-5-12 270,3 10-270,-14-21 180,12 16 90,-12-14-180,14 13 270,-7-4-180,8 2-270,-4-2 270,8 7-539,-2-2 629,6 10-180,-3-2 0,4 8-180,4 0 180,-3 4-90,6 5 360,-2 0 90,4 12-360,-1-11 270,5 23-270,-3-21 360,3 20-270,-4-21 90,3 17-90,-6-16 89,9 12-89,-13-14-179,10 3 179,-11-9-180,7 4 180,-7-7 0,3 3 0,-4-4 0,0 0 0,-4 0 180,3-4-90,-7-1-1,3-3-89,0-1 0,-3 4 0,4-3 0,-9-8 0,3 4 0,-6-12 0,6 10 0,-11-11 0,7 5 0,-11-17 0,10 17 180,-9-25-180,17 27 0,-9-10 180,11 20-90,1-1 90,-1 4 90,5 1-180,0 4-270,5 0 270,-4 0-180,7 0 0,-4 0-180,5 4 360,-4-3-180,3 7 90,-4-7 0,5 7-90,0-8 90,0 8 0,-4-3-360,6 4 181,-5 0 269,15 7-180,-15-5 269,14 13-268,-18-13 89,17 21 0,-16-19 89,13 15 91,-11-22-270,-1 9 90,0-9-269,0 3 269,-3-5-90,3-4 449,-4 0-449,-4-4 90,3 3 0,-7-7 90,4 3 0,-9-11-180,7 5 90,-13-13 0,16 9-90,-21-14-89,18 9 89,-15-13 90,15 18-90,-1-6 90,7 9 0,0 2-90,0 1 0,0 5 90,0 4-90,7 0 90,-5 4 0,14 1-90,-10 4 90,10 11 90,-6-4 90,10 17 0,-9-14 0,13 14-1,-13-13-179,6 9-90,-8-14 270,-5 1-90,0-11-360,-4-1 270,-7-12 0,-3-2 0,-4-3 0,5-4 0,1 8 0,4-4 0,-9 0 0,3-4 90,-6-6-90,-2-3-90,4 4 180,-7-11-90,11 12 90,-2-12-90,7 23-90,1-6 90,4 15-359,8-3 269,-6 4-180,13 4 180,-9 1 90,3 0-90,6 18-90,-4-6 180,7 9 90,2 6 90,-9-16-90,13 21 90,-13-17 90,13 9-270,-13-14 0,5 5 90,-11-14-360,-1 2-360,-4-8 540,-4-8 0,3 2 0,-10-6 90,5 3 0,-15-8 0,7-1-90,-4-5 0,2 6 270,-2-15-90,0 14 90,0-19 0,9 23-180,5 1 90,12 9-90,2 8 90,11 5-90,-2 0 0,10 20 90,-9-13-90,5 10 539,0-2-359,-2-9 0,20 26-90,-18-19-270,12 19 90,-23-26 0,-1 6 180,-9-16-809,-8-1 629,-1-8 90,-8-1-90,4-4-90,-16-8 180,6 3 0,-11-12-90,-8-4 90,9-2 0,-13-11 180,22 19-270,-4-8 180,14 17-90,-2-6 0,7 11 270,8 2-270,3 8 90,15 8-90,-7-2-90,16 14 90,-11-9 0,18 17 0,-9-8 270,19 14-270,-18-15 0,12 9 0,-25-17 90,12 10-90,-18-12-270,3 0 90,-9-5 90,-8-4 0,-1 0-90,-11-4 180,5-1-180,-21-11 180,19 9-180,-19-13 180,18 11 0,-15-13 0,9 8 90,-9-14 90,14 16-180,-1-9 450,3 1-270,7 8-180,2-4 90,9 12 0,4 4-180,7 7 90,3-1 0,7 11 180,4-3-90,9 7-90,-9-6 0,18 9 0,-26-13 0,14 9 0,-17-14-270,-2 6 90,-4-11-540,-12 3 540,2-4 270,-19-4-90,13-1 0,-24-4-90,19 0 0,-16 0 270,10-3-270,-11-2 180,10 4-180,-10-5 180,16 13 90,-12-18-180,15 17 270,-6-12-270,12 14 180,4-3-180,-3 4 0,18 0 90,-7 4-180,13-3 90,-8 3-90,5 4 0,-3-6 90,2 9 0,-3-6 0,3 8 0,-7-7 270,7 5-450,-11-6 180,-2 0-450,-4 3 180,-4-7 270,-4-1-90,0-1-89,-5-11 179,0 10-180,-8-17 180,7 12 0,-15-14 0,15 8 180,-15-9 179,11 4-359,-4 4 90,6-1-90,7 13 180,1-10-90,4 11 0,8 1-270,-2 1 450,14 15-180,-2-10-90,12 19 90,-10-15-180,12 15 90,-20-14 0,12 9 90,-14-6-180,2 3 0,-3-3 90,-4 2-180,-1-6 90,-8 3 90,-1-5-270,-11 1 270,1-4-270,-18 3 181,17-7 178,-25 3-178,29-4 178,-20-4-89,13-5 90,-7-5-90,7 5 360,3-3-270,11 7-90,1 0 360,4 2 0,8 3-270,6 3 90,4 6-90,3 1 719,17 22-539,-20-18-180,22 21-180,-29-24 90,1 6 360,0-5-180,-10-2-540,6-1 90,-8-5-180,-4-4 450,-1 0-180,-4-8 180,0 6-270,-3-17 1,6 12 179,-10-14 90,11 12-360,-12-16 180,3 2 90,1 3 630,4 1-270,5 18-1,4-3-179,4 4-90,1 4 90,3 1 0,-3 0-90,3 3 360,5 4-360,-2-1 90,5 6-90,-7-9 180,0 5-90,3 8-270,-2-5 0,-1 8 90,-5-14 0,-4 2 0,0-7 0,-4-1 90,3-4 90,-11-4-180,10 3-180,-13-14 270,13 8-449,-14-13 359,10 10 0,-6-3 90,7 5-180,1 3 270,0-7-180,3 10 809,-3-5-539,4 7 360,4 7-540,5 3 90,1 7-720,6 9 630,-10-11-90,5 5-989,-10-11-1709,3-4 2788,-4-1 0,-4 0 0,0 1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2-07T20:48:35.364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210 246 7533,'-56'-29'239,"0"-1"1,2 2 0,19 6-330,35 17 270,0 0-90,-4-3 0,3 4-180,-3-5 0,4 0 90,0 0 450,8-7-270,-2 5 0,14-13 0,-9 17-630,17-13 90,-17 18 0,18-5 180,-23 7 180,10 0-179,-11 7 268,0 0 1,-1 5-180,-4 1-89,0-4 89,0 12 449,-4-3-718,-5 12 269,3-10 90,-9 12 0,13-24-90,-10 15 0,7-21 989,0 10-809,2-11 3598,-1-1-3328,3-1 180,-3-7-810,4 3 270,0-3 0,0-1-1080,0-4 900,0 3-179,0-10-181,0 9-809,0-17 449,4 12 900,-3-13 0,6 10 0,-2-2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2-07T21:03:56.119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347 1197 24575,'0'-17'0,"0"5"0,0 5 0,0 1 0,0 1 0,0-2 0,0 3 0,2-2 0,-2 0 0,2 1 0,-2-2 0,0 3 0,0-4 0,0 4 0,0-3 0,0 3 0,0-1 0,0-1 0,0 1 0,0-1 0,0 1 0,0-1 0,-1 1 0,0-1 0,0 2 0,-2-3 0,1 4 0,-2-2 0,2 0 0,0 2 0,-4-1 0,1 11 0,-3 5 0,0 12 0,1 0 0,-3 5 0,5-5 0,-2 2 0,3-5 0,-1-3 0,1-4 0,2-6 0,0 1 0,2-6 0,0 2 0,-1 1 0,0-2 0,0 4 0,1-3 0,0 0 0,0 1 0,0-1 0,9-8 0,-5 4 0,8-8 0,-9 7 0,0 0 0,5-2 0,-4 2 0,3-1 0,-2 1 0,-1 0 0,3 0 0,-3 0 0,2 0 0,0 0 0,-2 0 0,4 0 0,-3 0 0,0 0 0,1 0 0,-1 0 0,0 0 0,1 0 0,-2 0 0,2 0 0,-1 0 0,1 0 0,-1 0 0,1 0 0,0 0 0,-2 0 0,2 1 0,-2-6 0,-1 2 0,-2-7 0,-1 3 0,0-3 0,0 1 0,0-1 0,0-2 0,0 5 0,0-5 0,0 5 0,0-3 0,0 1 0,0 1 0,0-1 0,0 2 0,0-1 0,0 3 0,0 0 0,0 0 0,0 0 0,0-2 0,0 1 0,0 1 0,0-2 0,0 3 0,0-3 0,0 2 0,0-1 0,2 0 0,-2 2 0,1-2 0,-1 1 0,0 0 0,0-1 0,2 1 0,-2 0 0,2-1 0,-2 1 0,0 0 0,0-1 0,0 1 0,0 0 0,0-2 0,0 2 0,0-3 0,0 1 0,0 0 0,0 0 0,0-1 0,0 1 0,0 2 0,0-2 0,0 3 0,0-2 0,0 1 0,0 0 0,0-2 0,0 1 0,-2 0 0,0-4 0,0 6 0,-1-7 0,1 5 0,-2-2 0,2 1 0,-1 2 0,1-1 0,0 0 0,-1 2 0,1-3 0,-1 3 0,0-1 0,-1 0 0,1 2 0,-1-2 0,1 0 0,0 1 0,-1-1 0,1 2 0,0-2 0,0 1 0,-1 0 0,0-1 0,0 0 0,-1-1 0,2 1 0,-1 0 0,2 2 0,-1-4 0,1 3 0,-1-1 0,0 1 0,1 0 0,-1-2 0,1 1 0,-1 0 0,0-2 0,-1 4 0,1-4 0,-1 3 0,1-3 0,0 4 0,1-4 0,-1 3 0,2-2 0,0 1 0,1 0 0,-2-1 0,2 1 0,-3-2 0,3 0 0,-2 0 0,0-3 0,0 1 0,-2-3 0,2 2 0,-1 1 0,0-1 0,0 4 0,1-3 0,-1 6 0,1-2 0,-1 0 0,0 1 0,-1 0 0,1-1 0,0 1 0,1-2 0,-1 3 0,3-3 0,-3 1 0,1 0 0,-1-1 0,0 2 0,-1-2 0,2 2 0,-1-3 0,1 2 0,-1-2 0,-3 0 0,2-1 0,-1 1 0,2 2 0,-1-2 0,2 3 0,-1-1 0,1 1 0,-1 0 0,-2-1 0,2 2 0,-2 0 0,2-2 0,0 2 0,-1-4 0,3 2 0,-1 0 0,1-2 0,0 4 0,0-3 0,1-1 0,0 1 0,0 0 0,0-1 0,0 3 0,0-4 0,0 4 0,0-2 0,0-1 0,0 1 0,0-1 0,0 3 0,0-1 0,1-2 0,1 2 0,2-1 0,-1 2 0,2-3 0,-1 2 0,3-1 0,-3 1 0,1 2 0,0-1 0,-2 3 0,4-1 0,-2 2 0,0 0 0,1 0 0,-1 0 0,0 0 0,1 0 0,-1 0 0,0 0 0,1 0 0,-1 0 0,0 0 0,1 0 0,-1 0 0,0 0 0,0 0 0,0 0 0,0 0 0,0 6 0,-3-3 0,-1 4 0,0-2 0,0-2 0,2 3 0,-2-1 0,1 0 0,3 2 0,-5-4 0,5 4 0,-3-4 0,0 2 0,1 0 0,-2-1 0,3 2 0,-3-1 0,1 0 0,-1 1 0,0-2 0,0 2 0,-1-1 0,0-1 0,2 2 0,-1 0 0,3-1 0,-3-19 0,1 6 0,-2-16 0,0 12 0,0 2 0,0 3 0,0 0 0,0 3 0,1-2 0,1 1 0,0 0 0,-1-1 0,-1 1 0,0 0 0,0-1 0,0 0 0,0-1 0,0 0 0,0 1 0,0 0 0,0 2 0,2-2 0,-2 0 0,2 1 0,-2-1 0,0 2 0,1-2 0,-1 1 0,2 0 0,2 0 0,0 3 0,2 0 0,0 0 0,-3 0 0,0-5 0,-1 5 0,-2-7 0,0 5 0,0-3 0,0 0 0,0 1 0,0 0 0,-11 13 0,6-3 0,-8 9 0,6-6 0,3-2 0,-1 2 0,2-3 0,1 1 0,-2-2 0,-1 0 0,-1-1 0,0-1 0,2-1 0,-1 0 0,-4 0 0,2 0 0,-2 0 0,2 0 0,0 0 0,-2 0 0,1 0 0,-3 2 0,3 0 0,-1 0 0,1 2 0,3-4 0,0 3 0,0-1 0,0 1 0,0-1 0,-3 1 0,4-3 0,-2 2 0,1-2 0,0 0 0,-1 0 0,1 0 0,-1 0 0,1 0 0,0 0 0,-1 0 0,1 0 0,0 0 0,-1-4 0,3 0 0,-2-1 0,2 1 0,0 2 0,-2-1 0,1-2 0,0 1 0,0 0 0,1 0 0,-2 1 0,-1 0 0,0-1 0,0 2 0,2-1 0,0 2 0,0-5 0,1 2 0,1-4 0,1 4 0,-1-3 0,0 2 0,-1-1 0,1 1 0,-1 2 0,-2-2 0,2 3 0,-2-2 0,0 1 0,2-1 0,-2-2 0,2 4 0,1-4 0,-1 3 0,0 14 0,1-7 0,-1 13 0,3-10 0,2-1 0,0 1 0,1-2 0,-1 0 0,1 0 0,-1 0 0,1 0 0,1 1 0,-1-2 0,0 1 0,0-1 0,1 0 0,-1 1 0,0-1 0,0 2 0,1-1 0,-2 0 0,1 0 0,-3-1 0,2 2 0,-1 1 0,1 3 0,0-1 0,2 0 0,-4 1 0,2 0 0,-1 1 0,0 1 0,1 0 0,-2 0 0,1 0 0,0 0 0,1-2 0,-2-1 0,1-2 0,0 0 0,0 1 0,-1-1 0,2 0 0,-2 0 0,2 0 0,-1 1 0,0-1 0,2-2 0,-1 2 0,0-1 0,1 1 0,-1 0 0,1 0 0,1 0 0,0 3 0,0 0 0,-1-1 0,1 3 0,-2-2 0,2 1 0,-4 1 0,2 0 0,-2-2 0,0-1 0,0-3 0,0-1 0,0 0 0,0 0 0,2 1 0,-2 1 0,3-1 0,-2 1 0,2 0 0,-3 1 0,4 1 0,-2 0 0,0-1 0,1 1 0,-1-1 0,0-1 0,1-2 0,-1 0 0,1 0 0,1-1 0,-1 0 0,2 1 0,0-1 0,2 2 0,0 0 0,0 0 0,-1 0 0,1 0 0,-2 1 0,1 0 0,1-1 0,-3 1 0,1-1 0,-2-1 0,3 2 0,-3-4 0,2 4 0,-1-3 0,-1 3 0,-1-2 0,1 1 0,-1 0 0,0 0 0,1 1 0,-2 0 0,2 1 0,-3-1 0,2 0 0,-1-2 0,0 2 0,0-1 0,-1 1 0,0 0 0,0 0 0,0-1 0,0 4 0,0-4 0,0 5 0,2-4 0,-2 1 0,2-1 0,-2-2 0,0 2 0,0-3 0,0 2 0,0 0 0,0-1 0,0 2 0,0-4 0,0 4 0,0 0 0,0-1 0,0 0 0,0-1 0,0 0 0,0 1 0,0-1 0,0 1 0,-2-1 0,1 0 0,-1 1 0,-1-1 0,3 0 0,-2 1 0,1-1 0,1 0 0,-3 1 0,2-2 0,-3 4 0,3-3 0,-4 4 0,4-3 0,-3 0 0,2-2 0,-1 3 0,2-3 0,-2 1 0,2-1 0,-3 1 0,3 0 0,-2 0 0,-1 2 0,1-5 0,-1 4 0,0-1 0,0 0 0,-1 3 0,-1-4 0,1 3 0,2-4 0,-1 4 0,1-3 0,1 1 0,-1-1 0,0 0 0,1 2 0,-1-2 0,0 2 0,0-3 0,0 2 0,-3-2 0,4 0 0,-4 0 0,1 2 0,1-3 0,0 2 0,-3 0 0,3-1 0,-3 2 0,3-2 0,-1-1 0,0 1 0,1-1 0,-2 1 0,3 0 0,-5-1 0,4 1 0,-2-1 0,1 1 0,2-1 0,-5 2 0,4-2 0,-3 2 0,2-1 0,2-1 0,-3-1 0,0 1 0,1-1 0,-1 0 0,15-12 0,-5 7 0,12-8 0,-11 9 0,0 1 0,0 0 0,0 1 0,0-2 0,0 1 0,-1-1 0,3 0 0,-2 3 0,3-2 0,-4 1 0,3 1 0,0-2 0,-1 2 0,0 0 0,1-1 0,-3 0 0,2 0 0,-1 1 0,-1 0 0,3 0 0,0 0 0,-2 0 0,4 0 0,-6 0 0,4 0 0,-1 0 0,1 0 0,0 0 0,0 0 0,0 0 0,-1 0 0,1 0 0,-2 0 0,2 0 0,1 0 0,1 0 0,-3 0 0,3 0 0,-6 0 0,2 0 0,2 0 0,-2 0 0,4 0 0,-2 0 0,0 0 0,0 0 0,1 0 0,-1 0 0,0-2 0,0 2 0,1-2 0,-1 2 0,0-2 0,0 2 0,3-2 0,-5 2 0,6-1 0,-6 0 0,3-1 0,-4 2 0,1 0 0,1 0 0,-2 0 0,4 0 0,-3 0 0,0 0 0,1 0 0,-1 0 0,-1 0 0,1 6 0,-3-2 0,-1 3 0,-1-1 0,0-3 0,0 4 0,-3-2 0,3 0 0,-3-1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2-07T21:04:48.945"/>
    </inkml:context>
    <inkml:brush xml:id="br0">
      <inkml:brushProperty name="width" value="0.1" units="cm"/>
      <inkml:brushProperty name="height" value="0.1" units="cm"/>
      <inkml:brushProperty name="color" value="#FFC114"/>
    </inkml:brush>
  </inkml:definitions>
  <inkml:trace contextRef="#ctx0" brushRef="#br0">302 197 24575,'8'0'0,"-1"-1"0,-4 1 0,-1-3 0,1 1 0,-3-1 0,1 0 0,1 0 0,-1 0 0,1 0 0,1 0 0,-1-1 0,1 1 0,0 0 0,-1-2 0,1 1 0,-1-1 0,0 2 0,1 0 0,-3-1 0,3 1 0,-3-1 0,3 1 0,-1-2 0,-1 2 0,1 0 0,-1 1 0,0-1 0,3 0 0,-2 1 0,2-1 0,-2 2 0,1 0 0,-1-1 0,-1 0 0,2 0 0,-2-1 0,1 2 0,-1-3 0,1 1 0,0 0 0,0 0 0,0-1 0,-1 1 0,-1 0 0,3 0 0,-2 0 0,0 0 0,0 1 0,0-1 0,0 0 0,1 1 0,-2-3 0,1 4 0,1-1 0,1 1 0,0 1 0,2 0 0,-2 0 0,0 0 0,0-2 0,0 2 0,0-3 0,0 3 0,-1-3 0,1 3 0,-3-4 0,3 3 0,-3-3 0,3 2 0,-3-1 0,3 1 0,-3-1 0,4 3 0,-1-3 0,1 3 0,-2-3 0,1 3 0,-3-3 0,4 2 0,-2 0 0,1 0 0,0 0 0,-1 0 0,1 1 0,0 0 0,0 0 0,0 0 0,0 0 0,0 0 0,0 0 0,0 0 0,0 0 0,1 0 0,-1 0 0,0 0 0,0 0 0,0 0 0,0 0 0,0 0 0,0 0 0,0 0 0,0 0 0,1 0 0,-1 0 0,0 0 0,0 0 0,0 0 0,0 0 0,0 0 0,0 0 0,0 0 0,0 0 0,1 0 0,-1 0 0,0 0 0,0 0 0,0 1 0,0 0 0,0 0 0,-1 0 0,1 0 0,0 0 0,0-1 0,0 2 0,0-2 0,-1 1 0,1-1 0,0 3 0,0-2 0,0 3 0,0-4 0,0 3 0,0-3 0,-1 3 0,1-2 0,-3 1 0,3 0 0,-1 0 0,0 1 0,1-3 0,-3 3 0,3-1 0,-1 0 0,0 0 0,0-1 0,0 1 0,0 0 0,1 0 0,-3 1 0,3-3 0,-1 3 0,-1-1 0,1 1 0,-1-1 0,-1 0 0,3 0 0,-2 1 0,1-1 0,-1 1 0,2-3 0,-3 4 0,3-3 0,-3 3 0,2-2 0,-1 0 0,1 1 0,0-2 0,0 1 0,-1 1 0,2-3 0,-2 3 0,1-2 0,1 1 0,-3 1 0,3-1 0,-1 1 0,0 0 0,-1 0 0,-1 0 0,1 0 0,0 0 0,0 1 0,-1-1 0,0 2 0,0-1 0,0 1 0,2-2 0,-2 0 0,2 0 0,-2 1 0,0-1 0,0 0 0,0 0 0,0 0 0,0 0 0,0 1 0,0-1 0,0 0 0,0 1 0,0-1 0,0 0 0,0 0 0,0 0 0,0 0 0,0 1 0,0-1 0,0 0 0,0 0 0,0 0 0,0 0 0,0 0 0,0 0 0,0 1 0,0-1 0,0 0 0,0 0 0,0 0 0,0 0 0,0 1 0,0-1 0,0 0 0,0 0 0,0 1 0,0-1 0,0 0 0,0 0 0,0 0 0,0 1 0,0-1 0,0 0 0,0 0 0,0 0 0,0 0 0,-2 0 0,2 0 0,-2 1 0,2-1 0,-1 0 0,1 0 0,-2 1 0,2-1 0,-1 0 0,0 0 0,0 1 0,-1-1 0,2 0 0,-3 0 0,3 1 0,-2-1 0,1 0 0,1 0 0,-2 1 0,1-1 0,0 0 0,0 0 0,0-1 0,0 1 0,-2-2 0,3 3 0,-1-1 0,-1 0 0,2 0 0,-3 0 0,1 0 0,1 0 0,-2 0 0,3 0 0,-3 1 0,2-1 0,-1 0 0,0 0 0,-1-1 0,1 1 0,-1-3 0,2 5 0,-2-3 0,-1 2 0,1-2 0,2 1 0,-2-3 0,3 4 0,-5-1 0,4 1 0,-2-1 0,2 0 0,0 0 0,-1 1 0,1-1 0,-1 0 0,0 0 0,0 0 0,1 0 0,-1-1 0,2 1 0,-3-1 0,1 0 0,0 1 0,0-2 0,1 3 0,-1-3 0,1 2 0,-2-1 0,3 1 0,-3-1 0,3 0 0,-2 0 0,1 1 0,1 0 0,-2 0 0,2 0 0,0 0 0,0 1 0,0-1 0,0 0 0,0 0 0,0 0 0,0 0 0,0 0 0,0 0 0,0 1 0,0-1 0,0 0 0,0 0 0,0 1 0,0-1 0,0 0 0,0 0 0,0 0 0,0 2 0,0-1 0,0 3 0,0-3 0,0 2 0,0-2 0,0 1 0,0-2 0,0 1 0,0-1 0,0 0 0,0 0 0,0 0 0,0 0 0,0 0 0,0 1 0,0-1 0,0 0 0,0 0 0,0 0 0,0 0 0,0 0 0,0 0 0,0 1 0,0-1 0,0 0 0,0 0 0,0 0 0,0 0 0,0 0 0,0 0 0,0 1 0,0-1 0,0 0 0,0 0 0,0 0 0,0 0 0,0 0 0,0 0 0,0 0 0,0 1 0,0-1 0,0 0 0,0 0 0,0 1 0,0-1 0,0 0 0,0 0 0,0 0 0,0 0 0,0 0 0,0 1 0,0-1 0,0 0 0,0 0 0,0 1 0,0-1 0,0 0 0,0 0 0,0 1 0,0-1 0,0 0 0,0 0 0,0 0 0,0 0 0,0 0 0,0 0 0,0 0 0,0 0 0,0 0 0,0 1 0,0-1 0,0 0 0,0 0 0,0 0 0,0 0 0,0 0 0,0 1 0,0-1 0,0 0 0,-1 0 0,1 0 0,-2 0 0,1 0 0,1 1 0,-2-1 0,1 0 0,0 0 0,-2 1 0,1 1 0,1-2 0,-3 4 0,3-3 0,-1 3 0,-1-4 0,1 2 0,0 0 0,-1-1 0,3 1 0,-3-2 0,3 1 0,-2-1 0,1 0 0,-1 0 0,0 1 0,-1-1 0,1 0 0,-1 2 0,-1 1 0,1 1 0,-1-2 0,1 0 0,0-1 0,-1-1 0,3 0 0,-1 0 0,1-1 0,0 1 0,0 0 0,1 1 0,0 0 0,0 0 0,0-1 0,0 0 0,1-1 0,0 2 0,1-3 0,-1 3 0,2-3 0,-3 2 0,3-1 0,-2-1 0,1 2 0,1-2 0,-3 3 0,3-2 0,-3 1 0,2 0 0,-2 0 0,0 0 0,0 0 0,0 0 0,0 1 0,0-1 0,0 0 0,0 0 0,0 0 0,0 0 0,0 0 0,0 0 0,0 1 0,0-1 0,0 0 0,0 0 0,0 0 0,0 1 0,0-1 0,0 0 0,0 0 0,0 0 0,0 0 0,0 0 0,0 0 0,0 1 0,0-1 0,0 0 0,0 0 0,0 0 0,0 0 0,0 1 0,0-1 0,0 0 0,0 0 0,0 0 0,0 0 0,1 0 0,1-1 0,1 0 0,0-1 0,1 1 0,-1 0 0,0 0 0,0 1 0,0-3 0,0 1 0,0-1 0,0 0 0,0 0 0,0 0 0,1 2 0,-3-1 0,2 1 0,-1 0 0,0 0 0,-1 0 0,-1 3 0,1-4 0,0 2 0,0-1 0,-1 1 0,0 1 0,0-1 0,0 0 0,0 0 0,0 0 0,0 0 0,0 1 0,3-3 0,-1 1 0,2-2 0,-1 0 0,1 0 0,-1 0 0,0 3 0,0-3 0,-1 5 0,1-5 0,-3 3 0,3-1 0,-1-1 0,-1 2 0,2-2 0,-2 1 0,2 0 0,-2 0 0,1 1 0,1-3 0,-1 4 0,1-2 0,0 2 0,-1-1 0,0 0 0,-1 0 0,1-1 0,-2 1 0,3-1 0,-3 1 0,3-1 0,-2 0 0,0 0 0,0 1 0,0 1 0,0-1 0,1 0 0,-2 0 0,1 0 0,1 1 0,-2-1 0,2 0 0,-1 0 0,-1 0 0,2 0 0,-2 0 0,1-1 0,-1 1 0,3-1 0,-2 1 0,2 0 0,-3 0 0,1 0 0,-1 0 0,2-1 0,-2 2 0,1-2 0,1 1 0,-2 0 0,2-2 0,-1 2 0,1-1 0,0 1 0,-1-1 0,1-1 0,-2 3 0,3-3 0,-3 3 0,2-2 0,-2 1 0,1 0 0,-1 0 0,2 0 0,-1 0 0,-1 0 0,2 1 0,-2-1 0,1-2 0,0 2 0,0-1 0,-1 1 0,0 0 0,1 0 0,0 0 0,0 0 0,-1 0 0,0 0 0,-1 0 0,-1-1 0,-1-1 0,1 1 0,0-2 0,0 2 0,-1-2 0,-1 0 0,1 0 0,0 0 0,0 0 0,0 0 0,0 0 0,0 0 0,0 0 0,0 0 0,0 0 0,0 0 0,0 0 0,-1 0 0,1 0 0,0 0 0,0 0 0,0 1 0,-1-1 0,1 2 0,0-2 0,0 0 0,-1 0 0,1 0 0,0 0 0,0 0 0,-1 0 0,1 0 0,0 0 0,0 0 0,-1 0 0,1 0 0,0 0 0,0 0 0,-1 0 0,1 1 0,0-1 0,0 2 0,0-1 0,0 0 0,1 1 0,0-1 0,0 0 0,-1 0 0,-1 0 0,1 2 0,0-3 0,0 1 0,1 1 0,-1-2 0,1 2 0,-1-2 0,0 1 0,0-1 0,-1 2 0,1-1 0,0 0 0,1 1 0,0-1 0,0 0 0,-1-1 0,0 0 0,0 0 0,0 0 0,0 0 0,0 0 0,0 0 0,0 0 0,0 0 0,-1 0 0,1 0 0,0 0 0,0 0 0,0 0 0,0 0 0,-1 0 0,1 0 0,0 0 0,0 0 0,0 0 0,0 0 0,-1 0 0,1 0 0,0 0 0,0 0 0,0 0 0,0 0 0,-1 0 0,1 0 0,0 0 0,0 0 0,-1 0 0,1 0 0,0 0 0,0 0 0,0 0 0,-1 0 0,1 0 0,0 0 0,-2 0 0,1 0 0,-1 0 0,0 2 0,1-2 0,-2 2 0,2-2 0,-1 1 0,2-1 0,-1 2 0,1-2 0,0 0 0,0 0 0,-1 0 0,1 0 0,0 0 0,0 0 0,0 0 0,0 0 0,0 0 0,-1 0 0,1 0 0,0 0 0,0 0 0,-1 0 0,1 0 0,0 0 0,0 0 0,-1 0 0,1 0 0,0 0 0,0 0 0,-1 0 0,1 0 0,0 0 0,0 0 0,-1 0 0,1 0 0,0 0 0,0 0 0,0 0 0,-1 0 0,1 0 0,0 0 0,0 0 0,-1 0 0,1 0 0,0 0 0,0 0 0,-1 0 0,1 0 0,0 0 0,0 0 0,-1 0 0,1 0 0,0 0 0,0 0 0,0 0 0,0 0 0,0 0 0,-1 0 0,1 0 0,-2 0 0,1 0 0,-1 0 0,2 0 0,-2 0 0,1 0 0,-1 0 0,2 0 0,0 0 0,0 0 0,-1 0 0,1 0 0,0 0 0,0 0 0,0 0 0,-1 0 0,1 0 0,0 0 0,-1 0 0,1 0 0,0 0 0,0 0 0,0 0 0,0 0 0,0 0 0,0 0 0,0 0 0,0 0 0,-1 0 0,1 0 0,0 0 0,0 0 0,0 0 0,-1 0 0,1 0 0,0 0 0,0 0 0,0 0 0,0 0 0,0 0 0,0 0 0,0 0 0,0 0 0,7-4 0,-3 1 0,5-3 0,-6 3 0,0 0 0,0 0 0,0-1 0,0 1 0,0 0 0,0 0 0,0-1 0,0 1 0,0 0 0,0 0 0,0 0 0,0 0 0,0-1 0,0 1 0,0 0 0,0 0 0,0 0 0,0 0 0,0 0 0,0 0 0,0 0 0,0-1 0,0 1 0,0 0 0,0 0 0,0-1 0,0 1 0,0 0 0,0 0 0,0 0 0,0-2 0,0-1 0,0-1 0,0 0 0,0 0 0,0 1 0,0 0 0,0 2 0,0-1 0,0 2 0,0-1 0,0 1 0,0 0 0,0 0 0,0 0 0,0 0 0,0-1 0,0 1 0,0-1 0,-2 0 0,1 0 0,-2 1 0,2 1 0,0-1 0,-2 1 0,3-1 0,-3 0 0,1 1 0,1-1 0,-2 1 0,1 6 0,-1-2 0,1 5 0,-1-4 0,3 0 0,-2 1 0,1-1 0,1 0 0,-3 0 0,2 1 0,-2 1 0,1-2 0,-1 4 0,0-3 0,1 1 0,-1-2 0,2 0 0,0 1 0,1-1 0,-1-1 0,2 2 0,-1-2 0,2 2 0,1 0 0,-3-1 0,1 0 0,-1 0 0,2 1 0,-2-1 0,2 0 0,-2 0 0,0 2 0,0-1 0,0 1 0,0-2 0,0 1 0,0-1 0,0 0 0,0 0 0,0 0 0,1 0 0,-1 0 0,3 1 0,-2-1 0,0 0 0,0 0 0,0 1 0,0-1 0,1 0 0,-2 0 0,1 1 0,-1-1 0,0 0 0,0 0 0,0 0 0,0 0 0,2 0 0,-2 1 0,2-1 0,-2 0 0,1-1 0,-1 2 0,2-2 0,-1 3 0,-1-2 0,2 0 0,-1 0 0,1-1 0,0-8 0,-1 3 0,-1-7 0,0 5 0,0 2 0,0-2 0,0 1 0,0 1 0,0-2 0,0 1 0,0-1 0,0 0 0,0 2 0,0-4 0,0 2 0,0-1 0,0-1 0,0 4 0,0-2 0,0 1 0,0 1 0,0 0 0,0 0 0,0-1 0,0 1 0,0 0 0,0 0 0,0 0 0,0 0 0,0 0 0,0-1 0,0-1 0,0 2 0,0-2 0,0 1 0,0-1 0,-1 2 0,0-3 0,0 3 0,-1 0 0,2 0 0,-1-1 0,-1 1 0,2 0 0,-2 0 0,1-2 0,-1 1 0,-2-3 0,3 3 0,-3-2 0,4 0 0,-3-1 0,2 2 0,-2-2 0,3 3 0,-2-1 0,2 2 0,0-1 0,-1 1 0,0 0 0,0 0 0,1 0 0,0 0 0,0 0 0,0 0 0,0 0 0,0 0 0,0-1 0,0 1 0,0 0 0,0 0 0,0-2 0,0 2 0,0-2 0,0 0 0,0 2 0,0-2 0,0 0 0,0 1 0,0-1 0,0 2 0,0-1 0,0 1 0,0 0 0,0 0 0,0-1 0,0-1 0,0 2 0,0-4 0,0 3 0,0-3 0,0 4 0,0-4 0,0 3 0,0-1 0,0 0 0,0 1 0,0-1 0,1 2 0,0 0 0,0-2 0,-1 2 0,0-2 0,0 2 0,0 0 0,0-1 0,0 1 0,0 0 0,0 0 0,0 0 0,0-1 0,0 1 0,0 0 0,0 0 0,0-1 0,0 1 0,0 0 0,0 0 0,0 0 0,0-3 0,0 3 0,0-2 0,0 1 0,0 1 0,0 0 0,0 0 0,0-2 0,0 1 0,0-1 0,0 2 0,0 0 0,0-1 0,0 1 0,0 0 0,0 0 0,0-1 0,0 1 0,0 0 0,0 0 0,0-1 0,0 1 0,0 0 0,0 0 0,0 0 0,0-1 0,0 1 0,0 0 0,0 0 0,0 0 0,0 0 0,0-1 0,0 1 0,0 0 0,0 0 0,0 0 0,0-1 0,0 1 0,0 0 0,0 0 0,0 0 0,0-2 0,0 1 0,0-1 0,0 2 0,0 0 0,0-1 0,0 1 0,0 0 0,0 0 0,0-1 0,0 1 0,0 0 0,0 0 0,0-1 0,0 1 0,0 0 0,0 0 0,0-1 0,0 1 0,0 0 0,0 0 0,0-1 0,0 1 0,0 0 0,0 0 0,2 0 0,-2-1 0,2 1 0,-2 0 0,0-1 0,1 1 0,-1 0 0,2 0 0,-2-1 0,0 1 0,0 0 0,0 0 0,0 0 0,0 0 0,0 0 0,0-1 0,0 1 0,0 0 0,0 0 0,0 0 0,0-1 0,0 1 0,0 0 0,0 0 0,0-1 0,0 1 0,0 0 0,0 0 0,0 0 0,0-1 0,0 1 0,0-2 0,0 0 0,0 0 0,-2 0 0,2 2 0,-1-1 0,-1 3 0,2-2 0,-2 1 0,2-1 0,0 0 0,0 0 0,0 0 0,0-1 0,0 1 0,0 0 0,0-2 0,0 1 0,0-1 0,0 2 0,0 0 0,0-1 0,0 1 0,0 0 0,0 0 0,0-1 0,0 1 0,0 0 0,0 0 0,0 0 0,0-1 0,0 1 0,0 0 0,0 0 0,0-1 0,0 1 0,0 0 0,0 0 0,0 0 0,0 0 0,0 0 0,0-1 0,0 1 0,0-2 0,0 2 0,0-2 0,0 1 0,0 1 0,0 0 0,0 0 0,0-1 0,0 1 0,0 0 0,0 0 0,0-1 0,0 1 0,-1 0 0,1 0 0,-2 0 0,1 0 0,0 0 0,-1 0 0,1 0 0,0 0 0,1-1 0,0 1 0,0 0 0,-1 1 0,0-1 0,0 2 0,1-3 0,0 1 0,0 0 0,0 0 0,0 0 0,0-1 0,0-1 0,0 0 0,0 0 0,0 0 0,0 2 0,0 0 0,0-1 0,0 1 0,0 0 0,0 0 0,0 0 0,0-1 0,0-1 0,0 2 0,0-4 0,0 3 0,0-1 0,0 2 0,0 0 0,0-1 0,0 1 0,0 0 0,0 0 0,0-1 0,0 1 0,0 0 0,0 0 0,0 0 0,0 0 0,0 0 0,0 0 0,0-1 0,0 1 0,0 0 0,0 0 0,0-1 0,0 1 0,0 0 0,0 0 0,0-1 0,0 1 0,0 0 0,0 0 0,0 0 0,0 0 0,0-1 0,0 1 0,0 0 0,0 0 0,0 0 0,0 0 0,0 0 0,-2-1 0,2 1 0,-1 0 0,1 0 0,0 0 0,0-1 0,0 1 0,0 0 0,0 0 0,0-2 0,0 1 0,0-1 0,0 0 0,0 1 0,0-1 0,0 0 0,0 1 0,0-2 0,0 2 0,0-3 0,0 2 0,1-1 0,-1-1 0,3 2 0,-2 0 0,0-2 0,1 3 0,-2-3 0,3 4 0,-3-2 0,2 1 0,-2 1 0,0 0 0,0 0 0,-3 0 0,1 2 0,-1-2 0,1 3 0,1-3 0,-2 1 0,3-1 0,-1 0 0,-1 1 0,2 0 0,-3 0 0,1-1 0,1 0 0,3 1 0,1 1 0,3 1 0,-3 0 0,1-4 0,-1 4 0,0-4 0,0 4 0,1-1 0,-1 1 0,-1-3 0,0 2 0,0-1 0,1 1 0,1-2 0,-1 3 0,-2-3 0,2 3 0,-1-2 0,1 1 0,1 1 0,-1 0 0,0 0 0,0 1 0,0-1 0,0 0 0,0 0 0,0 2 0,0-2 0,1 1 0,-1-1 0,0 2 0,0-2 0,0 3 0,0-3 0,0 2 0,0-2 0,0 0 0,0 0 0,0 0 0,0 0 0,0 0 0,1 0 0,-1 0 0,0 0 0,0 0 0,2 0 0,-2 0 0,2 0 0,-2 0 0,0 1 0,0-1 0,0 2 0,0-1 0,0-1 0,0 2 0,0-2 0,1 0 0,-1 0 0,-1 1 0,2 0 0,-2 0 0,2 0 0,-1 0 0,0 0 0,0-1 0,0 0 0,0 0 0,0 0 0,1 2 0,-1-2 0,0 1 0,0-1 0,0 0 0,0 0 0,0 0 0,1 0 0,-1 0 0,0 2 0,0-2 0,0 1 0,0-1 0,0 2 0,0-2 0,0 1 0,0-1 0,-1 2 0,2-2 0,-3 3 0,3-3 0,-2 2 0,1-2 0,0 1 0,0 0 0,0 0 0,-1 1 0,0-2 0,1 3 0,1-3 0,-1 3 0,0-3 0,-3 3 0,3-2 0,-3 2 0,2 0 0,-2 0 0,0 1 0,-2-1 0,0 0 0,-1 0 0,0 1 0,0-1 0,-1 2 0,2-1 0,-1 1 0,3-2 0,-3 0 0,3 0 0,-4-1 0,2-1 0,-5 1 0,4 0 0,-2 0 0,2 1 0,-2-3 0,1 2 0,-3-1 0,3 0 0,-2 0 0,2-1 0,-3 0 0,3 0 0,-2 0 0,0 0 0,-1 0 0,0 0 0,-1 0 0,1 0 0,2 0 0,-2 0 0,3 0 0,-2 0 0,2 0 0,-3 0 0,3-1 0,-1 0 0,2-2 0,-2 3 0,1-3 0,-1 3 0,2-2 0,0 2 0,0 0 0,1-1 0,1-2 0,1-1 0,0 0 0,0 1 0,0 0 0,0 0 0,-2 0 0,0 0 0,1 0 0,-2 1 0,2-1 0,-1 2 0,1-2 0,-1-1 0,0 1 0,0 0 0,-1 2 0,3-2 0,-3 1 0,3-1 0,-2 0 0,1 1 0,1-1 0,-2 0 0,1 1 0,0-2 0,0 2 0,1-1 0,-1 0 0,-1 1 0,0-1 0,-1 3 0,2-3 0,-3 1 0,1 1 0,2-2 0,-2 3 0,1-3 0,-1 2 0,1-1 0,0 1 0,0-3 0,-1 3 0,2-3 0,-2 4 0,1-1 0,-1 1 0,0 0 0,0 0 0,0 0 0,0 0 0,0 0 0,0 0 0,0 0 0,0 0 0,0 0 0,0 0 0,0 0 0,0 0 0,11 1 0,-4 1 0,8 1 0,-5 1 0,-1-1 0,1 1 0,0 0 0,0-1 0,-1 1 0,1-1 0,-4 0 0,4 1 0,-3-1 0,1 1 0,-2-1 0,0 2 0,3-1 0,-3 1 0,3 0 0,-3-1 0,0 1 0,1-2 0,-3 0 0,1 1 0,-2 1 0,1-2 0,0 4 0,0-1 0,-1 1 0,0 0 0,2 0 0,-2 1 0,2-1 0,-2-2 0,0 2 0,0-3 0,1 1 0,-1 0 0,2 0 0,-2 1 0,0 4 0,1-6 0,0 4 0,0-4 0,-1-1 0,2 0 0,-2 0 0,3 1 0,-3-1 0,3 0 0,-2 0 0,1 1 0,-1-1 0,2-2 0,-3 2 0,3-2 0,-1 3 0,-1-2 0,2 1 0,-2 0 0,2-1 0,-2 1 0,1 1 0,0-1 0,-1 0 0,1 0 0,0 2 0,1 1 0,-3 1 0,2 0 0,-2 3 0,1-3 0,0 5 0,0-2 0,-1 1 0,0 4 0,0 0 0,0 5 0,0-2 0,0 4 0,0-4 0,0 5 0,0-8 0,0 2 0,0-5 0,0 0 0,0-1 0,0-3 0,0-1 0,0-4 0,0 0 0,0 0 0,0 1 0,0-1 0,0 0 0,0 0 0,0 1 0,0-1 0,0 0 0,0 1 0,0-1 0,0 0 0,0 0 0,0 1 0,0-1 0,0 0 0,0 0 0,0 1 0,0-1 0,0 0 0,0 0 0,0 1 0,0-1 0,0 0 0,0 0 0,0 0 0,0 0 0,0 0 0,0 0 0,0 2 0,0 3 0,0-4 0,0 2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2-07T21:05:02.836"/>
    </inkml:context>
    <inkml:brush xml:id="br0">
      <inkml:brushProperty name="width" value="0.2" units="cm"/>
      <inkml:brushProperty name="height" value="0.2" units="cm"/>
      <inkml:brushProperty name="color" value="#FFC114"/>
    </inkml:brush>
  </inkml:definitions>
  <inkml:trace contextRef="#ctx0" brushRef="#br0">109 1149 24575,'14'0'0,"-1"0"0,-5 0 0,-3 0 0,0 0 0,0 0 0,0 0 0,1 0 0,0 0 0,-1 0 0,0 0 0,1 0 0,0 0 0,-1 0 0,3 0 0,-4 0 0,2 0 0,-1 0 0,0 0 0,2 0 0,-2 0 0,1 2 0,-2-2 0,1 1 0,1 1 0,-1-2 0,0 2 0,2-1 0,-4-1 0,3 2 0,-1-2 0,0 0 0,3 0 0,-4 0 0,4 0 0,-3 0 0,1 0 0,0 0 0,-2 0 0,2 0 0,-1 0 0,0 0 0,1 0 0,1 0 0,-1 0 0,0 0 0,-1 0 0,0 0 0,1 0 0,-1 0 0,0 0 0,-17-8 0,8 3 0,-13-5 0,9 3 0,-1 1 0,1-1 0,-1-1 0,2 1 0,1 0 0,-1 0 0,4 1 0,-1 1 0,1 2 0,3-3 0,-2 1 0,1-2 0,-1 3 0,0-1 0,-1 1 0,3-3 0,-3 3 0,3-2 0,-3 2 0,2-3 0,0 2 0,-1 0 0,2-1 0,-3 2 0,2-2 0,-3 1 0,3 0 0,-2 0 0,1-1 0,-1 2 0,-1-3 0,1 4 0,1-2 0,-1-1 0,1-1 0,-1 0 0,1 0 0,-2-3 0,2 1 0,-2-3 0,0 2 0,2-2 0,-1 3 0,1-3 0,-1 2 0,0 1 0,1-1 0,0 3 0,-2-3 0,2 1 0,-1 1 0,-1-3 0,0 3 0,2-6 0,-2 4 0,2-4 0,-2 0 0,2 1 0,-2-4 0,2 5 0,-1-2 0,0 2 0,1 0 0,0 0 0,-2 2 0,2-1 0,0 3 0,-1-1 0,2 2 0,-2 1 0,1-1 0,0 4 0,-1-4 0,1 2 0,0-1 0,-1-1 0,1 2 0,0-1 0,-1 0 0,1 2 0,-2-3 0,1 2 0,0 0 0,1 0 0,-3 0 0,5 2 0,-5-4 0,3 2 0,-1-3 0,-1 1 0,0 0 0,1 0 0,-1 0 0,1 1 0,-1-1 0,2 2 0,-1-1 0,3 1 0,-3 0 0,2 0 0,-2-1 0,1-2 0,0 2 0,-1-4 0,3 1 0,-4 1 0,4-1 0,-3 0 0,2 1 0,-2-1 0,2 1 0,-2 1 0,3 0 0,-2 0 0,2 0 0,-2-3 0,2 4 0,-2-3 0,1 6 0,0-4 0,0 2 0,1 0 0,0-1 0,0 1 0,0 0 0,0-1 0,-3 2 0,-2 1 0,-2 1 0,1 2 0,1 0 0,0 0 0,0 2 0,0 4 0,1 3 0,3 3 0,1 0 0,0 5 0,0-1 0,0 4 0,0 0 0,0 0 0,0 4 0,0-4 0,0 3 0,0-3 0,0 1 0,0-3 0,0-2 0,0-3 0,0 1 0,0-2 0,0-2 0,0 1 0,0-3 0,0 1 0,2 0 0,-2-1 0,2 1 0,-1-1 0,0-1 0,2-2 0,-3 4 0,2-5 0,-2 4 0,1-4 0,-1 1 0,2 3 0,-2-2 0,0 7 0,0-6 0,0 5 0,0-3 0,0 1 0,0 2 0,0-5 0,0 3 0,0-3 0,0 0 0,0 0 0,0 1 0,0-1 0,0 0 0,0 0 0,0 2 0,0 1 0,0 2 0,0 2 0,2-3 0,0 3 0,2-5 0,-1 1 0,1-1 0,-2-1 0,1-1 0,-1-2 0,0 2 0,1-3 0,-1 3 0,0-2 0,1 1 0,-3 0 0,3 2 0,-2 0 0,2 3 0,-2-3 0,2 3 0,-2-3 0,2 1 0,-2-2 0,0 1 0,1-1 0,-2 0 0,2-2 0,-2 4 0,0-5 0,0 4 0,0-4 0,0 1 0,0 1 0,0-2 0,6-17 0,-4 5 0,7-19 0,-7 13 0,2-4 0,1 1 0,-1-3 0,0 2 0,1-2 0,-1 3 0,0 2 0,0 1 0,0 2 0,0 2 0,0 1 0,-1 3 0,1 1 0,-1 2 0,0-1 0,0 0 0,1-4 0,-1 2 0,1-4 0,0 3 0,-1-2 0,1 1 0,0-1 0,-1 1 0,1 1 0,0 0 0,-1 0 0,1-2 0,-2 1 0,1-2 0,-1 3 0,2-2 0,0 1 0,0-3 0,0 1 0,-1-2 0,1 2 0,0 1 0,0 2 0,-1 0 0,1 1 0,-1 1 0,0 2 0,1-2 0,-1 2 0,0-2 0,0 0 0,-1 0 0,1-3 0,0 1 0,0 0 0,1 0 0,-2 0 0,1 1 0,-3 1 0,3 0 0,-3 1 0,3-1 0,-2-1 0,-7 23 0,3-9 0,-6 20 0,7-13 0,-2 0 0,3-1 0,0-4 0,1-1 0,0-2 0,0-1 0,0-1 0,0 1 0,0-2 0,0 3 0,0-2 0,0 0 0,0 1 0,7-5 0,-3-1 0,6-4 0,-6-1 0,-1 4 0,2-4 0,-1 3 0,1-3 0,-2 0 0,0 0 0,1-2 0,-1 1 0,1-1 0,-2 4 0,1-4 0,-1 3 0,2-3 0,-3 4 0,1-2 0,-1-1 0,1 2 0,0-2 0,0 0 0,-2 2 0,0-4 0,0 3 0,0 0 0,0-1 0,0 1 0,0-2 0,0 2 0,0-2 0,0 2 0,0 0 0,0-2 0,0 1 0,0 1 0,0-3 0,0 4 0,0-3 0,0 1 0,0 2 0,0-5 0,0 6 0,0-4 0,0 1 0,0-1 0,0 2 0,1-2 0,0 3 0,0-3 0,1 2 0,-2 0 0,1-3 0,-1 3 0,0-2 0,0 1 0,0 2 0,0-2 0,0 1 0,0 0 0,2-1 0,0 1 0,0-1 0,1 1 0,-1 1 0,1-1 0,0 0 0,0 0 0,0 0 0,1 0 0,-1 0 0,0 0 0,1 0 0,-1 2 0,0-2 0,1 0 0,-2-1 0,1 1 0,-2 0 0,3 0 0,-1 1 0,-1-2 0,1 2 0,-1-1 0,0-1 0,-1 2 0,-1-3 0,0 2 0,0 0 0,0-3 0,0 4 0,0-2 0,0 0 0,0 2 0,0-4 0,0 3 0,0 0 0,0-1 0,0 1 0,0 0 0,0-1 0,0 1 0,0 0 0,0-1 0,0 1 0,0 0 0,0-1 0,0 1 0,0 0 0,0-1 0,0 1 0,0 0 0,0-1 0,0 1 0,0 0 0,0-1 0,0 1 0,0 0 0,2-1 0,-2 1 0,1 0 0,1-1 0,-2 1 0,2 0 0,-2 0 0,-6 1 0,3 1 0,-7 2 0,5 1 0,-1 0 0,0 0 0,2 0 0,-2 0 0,1 0 0,0 0 0,0 3 0,1-1 0,-1 2 0,1 0 0,0-1 0,-2 0 0,2-1 0,-2-1 0,2-1 0,-1 2 0,-1 2 0,2 0 0,-1 2 0,2-3 0,0 1 0,-2 0 0,2 0 0,0 0 0,-3 1 0,1-1 0,-3 1 0,0 0 0,1-1 0,2 1 0,0-1 0,2-1 0,-2 2 0,1-2 0,0 0 0,-1 0 0,-3 2 0,0 1 0,-3 3 0,2-2 0,1 1 0,1-1 0,1-1 0,1-1 0,3-2 0,-3 1 0,5 2 0,-1-2 0,1 3 0,0-2 0,0 0 0,0 1 0,1-1 0,1 0 0,1 0 0,0 0 0,0-2 0,0 3 0,-1 0 0,0 1 0,-1 0 0,0 2 0,0-1 0,1 1 0,-2-2 0,2 3 0,-2-3 0,0 3 0,0-3 0,0 0 0,0 2 0,0-1 0,0 1 0,0-1 0,0-1 0,0 0 0,0-1 0,0 0 0,0-2 0,0 2 0,0 0 0,0-1 0,0-1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2-07T20:47:20.598"/>
    </inkml:context>
    <inkml:brush xml:id="br0">
      <inkml:brushProperty name="width" value="0.08571" units="cm"/>
      <inkml:brushProperty name="height" value="0.08571" units="cm"/>
      <inkml:brushProperty name="color" value="#008C3A"/>
    </inkml:brush>
  </inkml:definitions>
  <inkml:trace contextRef="#ctx0" brushRef="#br0">96 36 7533,'0'-5'0,"0"2"0,-4 3 0,3 0 0,-2 0 0,3-4-1529,0 3 1619,-4-3 89,3 4 541,-3 0-630,4-4 0,0 3-180,-4-3 180,3 4 1079,-3 0-1079,4 4 90,0-3-180,0 7 90,0-7 180,0 6-180,0-2 0,0 8-180,0-3-90,0 6 90,0-6-270,0 6 450,0-6-360,0 3 180,0-4 90,0-1-90,-4-3 90,3 3-90,-2-7 0,3 3 180,0 0 0,-5-3 0,4 7-180,-3-4 180,4 1-90,0 3 0,0-7 0,0 7 0,0-7 0,-4 2 0,3-3-180,-2 0 180,-1-3 0,3 2-269,-3-7 269,4 7 0,0-3-90,0 0 90,0 3-90,0-6 270,0 6-270,0-7 180,0 7 89,0-7-179,0 3 180,0 0-180,0-3 90,0 8-90,0-8 90,0 7 0,0-7-180,0 7 180,0-7-180,0 7 90,0-3 180,0 0-180,0 3 630,0-6-360,-4 6-180,3-3-90,-3 0 269,4 3-988,0-3 629,-4 8 0,3 1 90,-2 3-90,3 1 180,0 8-90,0-6 0,0 9 0,-4-10-270,3 10 270,-3-9-270,4 5 360,0-11-180,-4 3 0,3-7 0,-3 3 180,4-4 630,0-4-720,0-1 90,4-7-90,-3-2-90,3-4 0,-4 5 90,4-4 0,-3 7-270,3-10 360,-4 9-180,3-5 90,-2 7 180,3 0-360,-4 1 270,4 3-360,-3 1 0,3 4 180,0 4 0,-3 1 1,3-1 89,-4 4 449,0 1-359,0 1 0,-4-2 270,3 0-360,-3-7 0,4 7 90,0-3-360,0 0 360,0 3-450,0-8 990,0 4-540,0-11-90,0 5 90,0-10-90,0 11 0,0-11-90,0 6-360,0-6 450,0 7-270,0-3 270,0 7-90,0-3 90,0 0 0,0 4 180,0-4-90,0 0-90,0 3 0,0-3 0,4 4 0,-3 0 810,3 0-810,-1 0 90,-2 0 90,3 0-180,-4 4 179,0-3 91,4 3-180,-3-4-90,4 0 360,-2 0-180,-2 0 0,3 0-270,0 0 180,-3 4 0,7-4-90,-7 4 90,6-4-90,-6 0 0,7 0 0,-7 0 90,7 0-90,-7 0 269,7 4-179,-8-3 360,4 3-270,0-4 0,-3 0-90,7 0 90,-7 0-360,7 0 270,-7 0-180,3 0 0,0 0 90,-3 0 0,3 0 0,0 0 0,-4 0 0,4 0 360,0 0-360,-3 0 360,7 0-270,-7 0-1,3 0 1,0 0 270,1 0-540,0 4 0,-1-3 90,0 3 90,-4-4 0,4 0 180,0 0-180,-3 0 90,7 0-90,-7 0 180,7 0-90,-7 0-90,2 0 90,1 0-180,-3 0 90,3 0-90,0 0 90,-3 0 0,7 0 90,-7 0 0,7 0-90,-7 0 90,7 0-90,-7 0 0,6 0 0,-6-4 0,3 3 0,0-3-180,-3 4 270,3 0-90,0 0 0,-3 0 90,6-4-90,-6 3 360,3-3-360,0 4 180,-3 0-180,7 0 0,-7 0 90,3 0 0,0 0-90,-3 0 0,3 0 90,0 0-90,-3 0 0,2 0 90,-3-4-90,0 4 0,4-4 89,-3 4-178,3 0 89,0 0 0,-3 0 89,3 0-89,0 0 270,-3-4-360,2 3 90,-3-3 0,0 4 90,4 0-180,-3 0 90,3 0 0,0 0 0,1 0 0,0 0 0,-1 0 270,0 0-270,-3 0 0,3 0 0,0 0 0,-3 0 0,6 0 0,-6 0 0,3 0 0,0 0 90,-3 0-90,7 0 0,-7-4 90,6 3-90,-6-3 0,3 4 0,0 0 90,-3 0-90,7 0-90,-3 0 90,0 0 0,3 0 0,-7 0-270,6 0 180,-2 0 90,4 0-90,-4 0 0,3 0 180,-8 0 0,8 0-90,-7 0 90,7 0-90,-7 0-270,7 0 270,-7 0 0,7 0 0,-7 0-359,3-4 359,0 3-90,-3-3 90,2 4 90,1 0-90,-3 0 90,7 0-90,-7 0 90,3-4-360,0 3 90,-3-2 180,2 3-90,1 0 90,-3 0 0,7 0 90,-7 0-180,7 0 90,-7 0 360,7 0-270,-7 0 0,3 0-90,0 0 89,-3-4-89,2 3-359,1-3 179,-3 4 0,3 0 360,0 0-180,-3 0 0,7 0 0,-7 0 0,3 0 0,-4-4 0,0 3 0,3-3 0,2 4 0,4 0 0,-4 0-270,3 0 270,-7 0-90,7 0 90,-7 0 0,3 0-90,-1 0 0,-2 0 180,3 0-90,0-4 90,-3 3 0,7-3 0,-7 4-360,6 0 270,-6 0-90,3 0 0,0 0 90,-3 0-90,4 0 90,-5 0 90,3 0-90,-2 0 90,3 0-90,0 0 90,-3 0-180,3 0 90,0 0 0,-3 0 90,3 0-270,-1 0 180,-2 0-90,3 0 90,0 0 0,-3 0-360,3 0 270,0 0-89,-3 0 89,3 4 180,-4-3-90,0 3-90,0 0 270,0-3-91,0 3-89,0-4 90,0 4-90,0-3 0,0 3 0,0-1 0,0-2 0,0 3 0,0 0 0,0-3 990,0 3-810,0 0-180,-4-3-90,3 3 90,-3-4 180,4 0-180,0 4-90,0-3-90,0 7 180,0-8 0,-4 4 270,3 0-180,-3 1-180,4 4 180,0-4-180,0 2 90,0-6-90,0 3 180,0 0 0,0-3-90,0 7 180,0-7-180,0 7 89,0-7-89,0 7 90,0-8-90,0 4 0,0 0-90,0-3 180,0 7-180,0-7 180,0 7-90,0-7 0,0 3 90,0 0 90,0 0-180,0 1 90,0 3-90,0-7 0,0 3 0,0 0 0,0-3 90,-4 2-90,3 1 90,-2-3-90,3 7 0,0-7 450,-4 7-450,3-3 0,-3 4 0,4-4 90,-4-1-180,3 0 90,-3 0 90,4 1-90,0-1 0,-4 0 0,3-3 0,-7 6 90,7-6-90,-3 7 0,0-7 90,3 4-90,-6-2 90,6-2 0,-7 7-270,7-7 180,-7 7 90,7-8-90,-6 8 0,6-6 0,-7 5 0,7-6 90,-7 7-90,7-7 0,-3 3 90,4 0-90,0-3-90,-4 2 180,3-3-180,-7 5 90,7-4 0,-2 6 0,-1-6 0,3 7-180,-7-3 180,7 0 0,-7-1 0,7-1-90,-3-2 90,4 7 0,-3-7 0,2 7 0,-3-7 0,4 7 0,0-7 0,-4 6-90,3-6 90,-3 7 0,0-3 180,3 0 0,-3 3 0,4-7-91,-4 7-89,3-4 90,-3 1-90,4 3 0,0-7-90,0 7-179,-4-3 269,3 0-90,-3-2 90,4 1 0,0-3 0,0 7 0,0-7-90,0 3 90,0-4 180,0 4-90,0 1-90,0 4 0,0-1 0,0-3 0,4 3 0,-3-3 0,7 3 0,-7 1 0,3-4 0,-4 3 179,4-3-179,-3 4 540,7-1-450,-7 1 0,3 0-180,0 0 0,-3-4-90,2 2 270,-3-2-270,4 0 360,-3 3-180,3-7 180,-4 7-90,0-7 360,4 6-450,-3-2 270,7 0-270,-7 3-90,3-3 90,-1 0-90,-2 2 90,7-6-270,-7 11 270,7-10 270,-7 10-270,7-11 0,-7 6 90,3-6 0,0 7-90,1-3 180,-1 4-180,0-4-90,0 3 180,1-8-90,0 8 0,2-3 269,-6 0-269,7 3 360,-7-7-450,7 7 90,-7-7 0,3 6 0,0-6-90,-3 7 90,3-7 90,0 3-90,-3-4 0,3 0 0,-4 4 90,0-3 0,0 2-90,3-3 0,-2 0 0,3 0 0,0 4 0,-3-3 0,3 3-90,-4-4 90,0 0-90,4 0 90,-3 0-90,3 4 90,-1-3 90,-2 3-90,3-4 0,-4 4 90,0-3-180,0 3 90,4-4-90,-3 0 90,4 0-90,-5 4 90,0-3 0,0 2 90,3-3-90,-2 4 0,3-3 0,-4 3-90,0-4 90,4 4-90,-3-3 90,3 3 0,-4 0 90,0-3-360,4 3 270,-3 0-89,7-3 89,-8 2-90,4 1 90,-4-3 179,4 7-268,-3-7 268,3 7-179,-4-7 90,4 7-90,-3-3-269,3-1 358,0 4-268,-3-3 179,2 0-90,1 3 270,-2-3 89,2-1-269,-4 4 0,0-3 90,0 0-90,4 3 90,-4-7-180,4 7 90,-4-7-90,0 6 90,0-2 90,0 0-90,0 3 90,0-3-90,0 0 180,0 2-180,0-6 90,0 7 0,0-7-90,0 11 0,0-10 0,4 9 0,-3-6 0,3 4 0,-4-4 0,0 3 0,0-3-90,0-1 90,0 4 0,0-7 0,0 7 0,0-7-90,0 11 90,0-10 0,0 9-180,0-6 180,0 4 0,0-4 0,4 3 0,-3-4 0,3 1-90,-4 3 90,0-7-180,0 7 180,0-7-269,0 7 269,0-7-180,-4 6 180,3-6-90,-3 3 0,4 0 360,-4-3-90,3 3-180,-3 0 0,4-3 89,0 3-178,0 0 178,0-3-89,-4 6-179,4-6 89,-4 7 0,4-7 90,0 7 0,-4-7-90,2 2 90,-2 2 0,4-4-180,-3 7 0,2-8 180,-3 8-180,4-7 90,0 7 180,0-7-180,-4 3 180,3 0-90,-3-3 0,4 3 0,-4 0 0,3-3-90,-7 2 90,8-3-90,-8 4 90,7-3-90,-3 3 0,0 0 180,3-3-180,-3 3 180,0 0-90,-1-4 0,0 4 90,1-4-90,0 4 90,3-3-180,-6 4 90,6-2 0,-7-2 90,7 3-90,-7 0 0,7-3 0,-2 3 270,3 0-180,0-3-90,-4 2 0,3 2-90,-7-4 90,7 6-360,-3-6 360,4 7-90,0-7 450,-4 7-270,3-7 180,-2 3-180,-5 3-180,6-1 90,-10 3 0,11-5 0,-3-4 90,4 0-90,0 4 0,0-3 90,0 3-90,-4-4 0,3 4 0,-3-3 90,4 2-90,0-3 0,0 4 0,0-3 90,0 3-90,-4 0 0,3-3 0,-2 3 0,3-4 0,0 4 0,0-3 0,0 3 0,0 0-90,0-4 90,0 4-180,-4-4 270,3 4-90,-3-3 0,4 3 0,0 0 0,0-3 90,0 3-270,0 0 180,0-3 0,-4 3 0,3-4-90,-3 0 90,4 4 90,0-3-90,0 2 0,-4-3 90,3 0-90,-3 0-630,-4 0 630,6 0-90,-5 0-90,3 0 180,3 0 180,-3 0-270,0 0 270,3 0-270,-3 0 180,0 0-90,3 0 0,-3 0 0,1 0 90,2 0-90,-3 0 0,0 0 0,3 0 90,-3 0-90,0 0 0,3 0 90,-3 0-180,0 0 0,3 0-270,-7-3 90,3 2 270,1-3 0,-4 4-90,7-4-89,-7 3 179,3-3 359,1 0-179,-4 3 0,3-3-270,0 4 90,-3-4 90,7 3-90,-7-3-180,7 4 90,-7-4 0,4 4 90,-1-4-90,-3 4 180,3-4 90,-3 3-180,-1-7 0,4 7 90,-3-3-90,3 4-360,0-4 360,-3 3-90,7-3 0,-6 4 270,6 0-180,-3 0 0,0 0-90,-1-3 270,0 2 0,-2-3 0,2 0-180,0 3 0,-3-3-90,7 4-90,-7 0 180,7 0-90,-7-4 90,7 3 0,-6-3 90,6 4-90,-3 0 90,0 0-90,3 0 0,-3 0 90,0-4-90,3 3 0,-3-2 0,1 3-90,2 0 90,-3 0 0,0 0 0,3 0-180,-3 0 180,0 0-270,3 0 91,-3 0-1,0 0 90,3 0 360,-3 0-91,0 0-179,3 0 0,-3 0 0,1 0 90,2 0 0,-3 0-90,0 0 90,3 0 0,-3 0-360,0 0 91,3 0-91,-6 0 180,6 0-180,-7-4 270,3 3-270,-4-3 270,0 4-360,-3-4 540,-2-1-90,4 0 0,-1 1-360,2 0 90,-1 3 90,-3-6 0,5 6 0,-1-4-89,4 5-91,-3 0 450,3-3-90,0 2-1,-3-3-89,8 4 0,-8 0-89,7 0-181,-7 0 180,3 0 90,-3 0-180,3 0 90,-3 0-180,7 0 180,-3 0 0,-4 0 0,6 0 90,-10 0 0,11 0-90,-6 0-90,6 0-269,-7 0 449,7 0 0,-3 4-90,0-3 90,3 2 90,-2-3 899,3 0-989,0 5 0,0-4-90,0 3 0,0-4 180,0 3 90,0-2 0,0 3-180,3-4 360,-2 0-180,3 0 89,0 0-179,1 0 0,4 4 0,0-3 90,-1 3-180,1-4 270,4 4-270,-4-3 90,8 3 0,-7-4-90,2 0 0,-3 0-270,4 0 270,-3 4-90,-2-3-180,0 3 180,-3-4 90,0 0 0,3 3 0,-3-2 90,3 3 0,-3-4 0,3 0-90,-7 0 90,7 0-360,-7 0 360,6 4-360,-2-3 270,8 3 0,-7-4-269,6 0 269,-11 0-180,6 0 449,-2 4-538,4-3 89,-4 3-90,2-4 90,-6 0-180,7 0 360,-3 0-360,4 0 360,-4 0 450,7 0-270,-11 4 0,11-3-180,-11 2 90,7-3 0,-7 0-90,2 4 0,1-3 90,1 7-360,0-7 0,-1 3 270,0-4-180,-3 4 180,3-3-360,-4 3-809,0-4 1079,-4 0 90,3 0-90,-3 0 0,0 0 0,3-4-90,-14-1 90,8-4-89,-13 0-91,14 1 270,-10 3-90,14 1 0,-10 0 270,11 3-90,-6-3-90,6 0 899,-7 3-629,7-2 270,-3 3-360,4 0-180,4 3 269,1-2-89,7 7 90,-2-3 90,3 4-180,-4-4 180,3 6-270,-2-9 89,6 10-89,-6-7 180,3 4-540,-4-1 180,0-3 1,-1 3 89,1-7 0,0 3 269,-1 0-269,1-3 180,0 6 0,0-6 0,0 3-180,-1-4 90,1 4-90,-4-3 90,3 3 90,-8-4-180,8 0 0,-7 0 90,7 0-90,-3 0-90,4 0 90,-4 0-270,3 0 270,-4 0 90,5 0 0,-4 0 90,3 0-180,-7 0 0,6 0 90,-2 0 0,4 0-90,0 0 90,0 0-90,-4 0 90,2 0-90,-2 0 0,4 0 0,-4 0 90,2-4-90,-6 3-180,7-7 180,-7 7-90,11-6 90,-10 6 0,10-7-90,-11 7 90,6-7 0,-2 7 0,0-7 90,3 4 0,-7-5-90,6 4-90,-6-3 90,7 3-180,-3-4 180,0 1 0,7-1 0,-6 0-90,6 4 90,-7-2 0,-1 6 360,0-7-360,1 3 270,-1-4-270,4 0 89,-7 1-268,7-1 179,-7 4 90,7-7-270,-7 10-90,7-6 270,-7 4 0,3 4 0,-4-8 0,4 7-270,-4-7 90,4 7 90,0-6 90,-3 6-989,3-7 719,0 7 270,-3-7 0,-1 3 0,-5-4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2-07T20:47:47.551"/>
    </inkml:context>
    <inkml:brush xml:id="br0">
      <inkml:brushProperty name="width" value="0.08571" units="cm"/>
      <inkml:brushProperty name="height" value="0.08571" units="cm"/>
      <inkml:brushProperty name="color" value="#008C3A"/>
    </inkml:brush>
  </inkml:definitions>
  <inkml:trace contextRef="#ctx0" brushRef="#br0">1 79 7533,'13'5'359,"-4"-1"-538,-1 0 358,-7-3-538,3 3 269,-4-4 1529,0 0-1169,0 4-180,0-4 270,0 4-91,0 0 1,-4-3 90,3 7-450,-3-3 90,4 4 90,0-1-90,0 1 90,0 0 90,0 4-90,-4-4 90,3 12-90,-3-11 0,4 11-180,0-11 180,0 2-90,0-3 90,0 0 269,0 11-269,0-8 0,0 12-180,0-14 180,0 2 0,0-3-90,0 0 450,0 0-90,0 4-270,0-4-180,0 4 0,0-8 0,0 6 0,0 3 180,0 0 0,0 3 270,0-8-1,-4 4-359,3-4 540,-2 8-360,3-4-270,0 5-90,0 0-90,0-5-90,0 8 540,0-14 90,0 12-180,0-17-90,0 10 0,0-11 90,0 3-90,0-1-90,0 6-90,0 1 270,0-1-270,0-2 0,-4-2 180,3 4-90,-3 0 270,4-1-180,0-3 360,0 3-180,0-3 0,0 4-270,0-1 180,0-3-180,0 3 180,0-3-450,0 8 270,0-8 540,0 7-360,0-7 270,0 0-270,0 3 179,0-3-269,0 3 360,0 1-270,0-4-360,0-1-629,0 4 539,0-2 540,0 2-90,0 4 90,0-10 0,0 9 0,0-6-90,0 4 0,0-4-90,0 7 89,0-10-268,0 9-1,0-6 180,0 0-180,0 7 180,0-10 0,0 9-90,0-6 450,0 4-360,0 0 269,0-1-269,0 1 90,0 0-180,0 0 180,0 0-359,0-1 89,0-3-180,0 7 450,0-10-90,0 9-90,0-2 0,0-3 540,0 6-270,0-11-90,0 6-1,4-6-268,-3 7-91,3 1 270,-4-3-90,0 6 180,0-12-180,0 8 90,0-7 270,0 7-1,0 1-179,3 0 0,-2 4-270,3-4 1,-4-4 269,0 7-90,0-10-810,0 9 630,0-6 90,4 0 0,-3-1 360,3 0-360,-4-3 0,0 3 0,0-1 450,4-2-360,-3 3 0,3-4 90,-4 4-450,0 1 270,3 4 90,-2-4 0,3 3 0,-4-8 0,4 8 0,-3-3 0,4 0 90,-5 3-270,0-3 180,0 0 0,0-2-719,3 1 719,-2-3-90,3 7 360,-4-7-270,0 7 179,0-8-628,0 4 449,4-4-90,-3 0-90,3 0 180,-4 4-90,0-3 0,4 4 180,-3-5-90,3 0 0,-4 3 0,0-2 90,3 3-90,-2-4-180,3 0 180,0 0-90,-3 0 90,3 4-270,-4-3 90,4 3 0,-3-4-89,3 0 269,0 0-180,-4 0 180,4 4-180,-4-3-90,0 2 180,4-3 90,-3 0 0,4 0 360,-5 0-360,0-3 0,0 2 0,0-7 0,0 3 0,0-11 90,-5 5-450,1-13 360,-5 13-90,4-10 90,-3 8 0,7 3 0,-7-5-90,4 5 90,-1-4-90,1 2 90,0 3 90,3 4-180,1 1 90,1 4 180,7 4 0,-3 1-90,7 7-90,-2-2 180,3 3-180,-1 0 90,-2 0-90,7 1 0,-4 6 0,1-13-360,-5 9 180,-1-11-90,-8-1 270,4 0 90,-11-16 90,1 2-180,-7-8-90,8 5 90,-3 5 90,3-1 0,-3-3-90,-1-2 0,0-3-90,0 3 90,-7-11-450,-7-6 270,4 2-449,-9-16 449,21 33-180,-9-16 270,15 26 630,-2-5-91,6 14-538,2-1 268,8 11-89,-3-4-90,2 1 270,5 10-180,-6-12-90,13 20 180,-13-20 180,21 24-360,-24-23 0,20 15 90,-22-18-270,6-2-90,-7-4 270,-1-4 0,-4-4-180,-8-9 90,-2-1 0,-11-19 270,6 12-270,-5-12 180,6 3-90,-3-2 0,3-7 0,-2 8 0,10 5 0,-2 12 0,8 2-90,0 11 270,0-3-180,4 8 0,-3 1-270,11 12 360,1 5-90,-2-2 0,12 12 90,-16-21 0,14 17 0,-8-13-90,5 6-180,-8-7 0,-3-5 180,-7-5-270,0-12 91,-4 2-1,-4-14 90,-2 5-90,-11-26 180,-5-4 180,2-2-270,-9-7 90,18 30 0,-1-1 809,3 8-989,7 8 180,-2 0 0,8 5-90,8 8 90,-2 5-90,10 0 1,-2 8 178,0-7-89,-2 2 0,5 9 0,-6-10 0,5 17 0,-3-9 270,0 11-270,1-14 0,-5 7 0,-1-21-90,-11 6 180,2-16-90,-16-13 0,6 0 90,-13-24-90,13 24 90,-9-20-90,6 14 0,-3-4-270,-1 1 180,5 3 90,4 9 360,5 5-450,4 9 180,12 12-90,-9-2 0,20 10 90,-12-2 360,14 7-450,-6-6 90,10 13-90,-14-16 90,17 20-90,-16-13 0,5 0 0,-12-4-90,-5-14-180,-4 3 180,-16-23 0,9 6 180,-14-12-180,5 5 0,-7-11 90,4 10 0,-9-23 0,17 32 90,-6-17-90,9 20 0,-1-8 0,4 7 0,1 2 180,4 4-180,0 4 90,0 4-90,4 0 0,-3 1-90,7 3 90,-3-3 0,3 4 0,1-1 180,15 13-90,-11-6-180,19 15 180,-21-16-90,10 7 90,-8-11-1439,-3 2 989,-3-7 90,-10-9 270,-6-6-90,-5-11 270,-7-1 90,-5-17-270,2 18 539,-5-19-269,14 28 90,-5-16-270,14 18 0,-1-3 0,7 5-90,0 7-180,0-2 180,3 3-90,6 7 90,1-1 0,6 10 0,2-2 0,4 7 0,-3-6 0,5 9 180,-13-13-180,9 6-180,-10-5 270,2-6-90,-7 2-1079,-5-12 989,-16-12 0,4 4 0,-8-9-3212,3-3 3392,3 8-90,-4-14-90,1 9 270,0-9-90,2 9-90,-1-11 179,11 22 1,1-7-180,4 12 3482,4 9-3302,9 10-90,-3 0 0,19 14 0,-18-16-180,14 16 180,-8-13-180,9 14 180,-10-13 0,7 8-90,-21-18-720,10 2 541,-15-12-181,-6-9 540,-2 2-360,-17-25 180,13 23 90,-11-27 180,9 24-181,3-9 1,-6 0 0,5 1 180,-6-10-180,7 15 360,5-2-360,5 17 0,4 0 90,4 4-90,1 0 90,8 8-450,1 1 180,3 9 90,1-1-90,-1 1 0,5-1 0,-4 1 90,0-1-360,-6-3 90,-3-1 90,-4-8 90,-1-5-89,-8-9 89,-9-13 0,2 3 90,-13-14-90,17 17 180,-8-8-180,10 10 360,-4-3-181,0 7-178,4-2 89,1 7 89,4 1 1,0 0-90,0 4 0,4 0 90,1 4 0,12 4-90,-6 2 90,9 7-90,-6-4 0,7 12 0,-6-9-539,5 12 539,-10-21-810,-1 9 720,-5-15-180,-12-5 360,2-2-90,-11-15 0,0 3-90,-2-8 360,-2-1 0,3 1-90,5 8 449,-4-10-269,7 16-450,-2-13 180,7 19-180,1-1 180,4 7-270,4 0 180,1 4-359,4 0 179,-1 5 0,5 4 90,-3-3 0,6 6 180,-10-10 0,6 6-90,-11-7-270,7-1 270,-7 0 90,-5-8-90,2 4 0,-14-12 0,6 6-180,-7-7 180,3 5 0,-2-1 0,6 4 0,-3-3-90,5 7 0,-1-7-90,4 7-90,1-2 180,0 3 90,3 0-90,-2 3-89,6 6 89,2 1 269,8 7 1,-4-4 90,8 9-90,0 8-720,2-2 540,-9 2 630,-15-20-450,-10-7 180,-10-16-270,10 3 0,-1 2 0,7-4-90,0 6 539,1-7-449,-1 5 270,0-5-270,4 3-180,1-2 270,4-1-270,0-1 0,0 5 180,8-3-90,-2 11-90,10-3 90,-6 8-270,7 1 180,-8 4-180,16 11 180,-6-4 1,4 9 89,-11-15-360,0 9 270,-10-12 0,6 6 0,-8-10 270,-4-6-270,-1-2 360,-8-8-90,4-4-270,-16-10 270,14 8-1,-18-13 1,23 20-90,-14-12-90,14 10-90,-10-3 180,10 7-180,-2 2 90,8 8-90,4 0 90,1 4 90,7 5-90,-2 0 90,11 8-90,-11-7 180,19 10-90,-18-9 0,17 13-270,-17-13 0,10 9-539,-12-10 359,0-1 270,-5-9 0,-20-20 270,9 3 0,-22-12-180,19 11 180,-7 1 0,8 3 179,-11-18-269,8 18-90,-12-22 90,18 29 0,-6-8-90,11 10-90,-3 0 0,8 1 180,5 12 90,1-2-90,10 10 180,-5-2-90,22 11-3662,-8-1 3572,-2-6-450,4 1 360,-27-13-360,16 3-89,-19-5 269,3-4 90,-4 0 3662,-4 0-3572,-5-12 90,-1 6-180,-10-15 269,1 4 1,1-2 90,-6-2-90,17 7-90,-9 2 90,11 3 0,0 0-90,1 0-180,8 5 180,-3 0-90,7 4-90,-7 0-360,15 4 450,-9 0-90,13 9 270,-2 0-180,4 9 180,0-8 0,4 11-360,-15-14 90,4 5-540,-14-11 271,-9-1 269,1-8 180,-17-5 0,10-1-180,-4-2 359,-3-1 361,-5-16-450,6 11 270,-9-21-270,24 27-270,-7-20 270,11 20-450,-3-16 0,8 13 360,1 2-90,4 5 0,-1 8 0,13 4 180,-10 1-90,22 15 0,-10 11 0,0-6-270,2 8 0,-19-24-360,5 8 360,-10-12-90,3 3 180,-4-8-179,-8-4 179,3 0-180,-16-13 180,10 10-180,-13-20 630,13 19 89,-9-16-538,6 10 358,-3-11-89,7 9 180,-2-8-360,11 14 0,-2 2 90,3 0-450,3 7 270,-2-3-180,11 4 270,-6 4-90,10 1 1,-6 3 448,3-3-89,0 7-90,8-6-90,-10 7 0,13-9-360,-22 4 180,10-7-90,-8 3 0,1-4 0,-1 0 91,-4 0-1,0-4 180,-4-1-90,3-3 179,-6 3-179,6-3 90,-3 3-90,4 0 90,-4-3-180,3 7 180,-3-6-180,4 6 90,4-7 0,-3 7 0,7-3 0,-7 4 0,6 0-90,-2 0 180,4 0-180,-1 0 270,1 0-180,-4 0 0,-1 0 0,0 0 0,-3 0 0,3 0 0,-4 0 0,0-4 0,0 3-90,-4-3 90,3 4 0,-3 0-90,0 0 90,3 0 0,-7 0 0,3 0-90,-3-4 270,-5 0-180,4-1 180,-4-3-180,4 7 0,-4-7 0,7 7 90,-5-3-90,10 4 0,-7 0 0,3 0 0,-3 0-90,3 0 180,-3 4-180,3-3 90,-4 3 0,4-4 0,-3 0 0,8 0 0,-8 0 90,7 0 180,-3 0-180,0 0-90,3 0 90,-3 0-90,4-4 90,0 3-180,0-3 90,4 4 0,-3 0 0,3 0-90,0 0 90,1 0 0,-1 0 0,4 0 0,-7 0 0,7 0 0,-3 0-180,4 0 180,0 0-90,-5 0 90,0 0-90,0 0 180,-3 0-180,3 0 450,0 0-270,-3 0-90,3 0-90,0 0 180,-3 0-270,2 0 90,-10 0 90,5 0 0,-10 0 180,-4 0-180,4 0 180,-12 0-180,14 0 180,-11 0-90,11 0 0,-7 0 90,12 0-90,-3 0-1,7 0 1,1 4-90,5-3 0,4 3 90,0-4-90,-5 0 0,8 4 0,-10-3 0,10 3 90,-7 0-90,4-3-180,-1 7 180,1-8-269,0 4 269,0-4-90,-4 0 180,6 0 179,-5 0-359,7 0 90,-5 0 180,-3 0-90,3 4-180,-3-3 180,8 3 0,-7-4-270,5 0 90,-6 0 90,4 4 0,-4-3 180,6 3-180,-9-4 180,14 0-90,-10 0 0,10 0 0,-10 4 180,13-3-270,-16 2 90,17-3 0,-10 4-90,7-3-180,-3 3 270,2-4 0,-6 0-270,3 0 180,-8 0 180,6 0-90,-5 0-90,7-4 0,-9 3 90,8-3 0,-6 4-90,7-3 90,-4 2-540,-1-3 360,-3 4 0,3 0 180,-3 0-180,3-4 0,-3 3 180,3-3-90,-7 4 180,11 0-180,-10 0 0,10 0 0,-8 0 0,5 0 0,-4 0-90,3 0 90,-7 0 0,3 0-90,-1 0 90,2 0 180,0 0-270,3 0 180,-7 0-90,7 0-180,-7 0 180,7 0 90,-7 0-270,6 0 0,-6-4-180,7 3 360,-7-3-90,3 4 90,-4 0 0,0-4-90,0 4 270,0-4-90,4 4-90,-3 0-449,3 0 269,-1 0 90,-2 0 90,3 0-90,-4 4 90,4-4-90,-3 4 0,4 4-180,-2 2 90,-2 3 180,3 0-90,-4-4 90,-4 0 0,3-5-90,-7 0 0,7-4 180,-7 0-90,4 0-90,-9 0 90,3 0-90,-6-7 180,6 5-180,-10-14 90,9 10 270,-9-10-90,14 6 180,-6-7-270,11 12-90,-3-7 90,4 11-90,12-3 0,-5 4 90,13 0-360,-10 0-90,2 0 270,-3 4 0,4 1 90,-7 4-180,5 7 0,-10-5 0,7 9 91,-7-10-181,7 18 180,-7-15-90,-5 15 90,-2-22 90,-6 1-90,3-7 90,-4 0-90,-1-3-90,-7-14 450,6 10 0,-1-17-90,7 18-180,0-14 0,0 9 90,5-6-90,0 9 0,8 3 0,0 1-180,5 4 0,0 0 180,8 12 0,-10-6 0,16 23 0,-16-18 0,5 14-90,-4-15 90,-7 2 0,3-3 0,-4 0 90,0-1-180,0 5-540,-12-3 630,5-1 0,-9-5 0,3-4-90,-4-8 180,2 2 0,-5-15-90,10 11 180,-10-18 90,13 16-270,-13-16 0,18 17 90,-10-6-90,12 8 90,-4 5-90,11 4 0,3 8-90,4 2 90,6 14 0,-9-12 0,13 20 0,-13-16 0,6 9 0,-9-11-90,1 6-90,-4-9 180,-1 6 0,-8-13 0,-5 1-90,0-5 270,-8-5-270,7 1 180,-10-9 0,9 3-90,-13-10 0,13 13 0,-10-13 0,12 15 0,-4-8 0,8 8 0,2-7 0,3 10 180,11-5-180,-4 7 0,13 4 90,-10-3 90,15 10-90,-14-5 90,21 14-180,-20-13 179,12 13-89,-18-14-90,6 6-180,-11-3 91,3-4 178,-8-1-89,-1-4 0,0-4 0,-3 3 0,3-7-89,-3 3-1,-1 1 269,-4-8-89,7 10 90,-5-10-180,10 7 180,-3-4-180,4 1 0,0 3 90,0-3-90,4 7 0,-3-7 0,6 7 0,-2-3 0,12 4 0,-10 4 0,12-3 180,-13 7-180,6-3 90,-3 4-360,0 3 180,-4-6-180,-1 6 180,-4-7 0,0 3 1,0-2 89,-4 1-90,-1-6 180,-4 3-90,0-4 0,-7 0 179,2-4 1,-4-1-180,5-4 90,4 1 0,1 3-90,3-3-90,1 3 180,4 0 0,0-3-180,4 7 90,1-3-90,8 4 90,-4 0-539,12 8 539,-11-2-270,15 15 270,-15-11-270,11 15 450,-11-15-90,-2 7-90,-4-8 0,-8-5 0,0 0 0,-5-4 90,0 0-90,-11-7 0,8 5 90,-12-10-90,14 7 180,-7-3-180,4-1 0,-13-8 89,11 10-89,-13-16-89,17 16 89,-6-6 0,12 6 0,2 6 0,3-7-270,3 7 270,-2-3 0,7 8 0,-3-3-90,8 11 90,-8-6-90,11 6 90,-10 1-180,14 8 90,-9-5 90,5 12 0,-7-17 0,0 5 0,-4-7-180,-1-4 360,-4-1 0,-8-4 0,2-4-90,-14-9-90,9 2 0,-13-13 180,13 13 269,-29-21-359,25 16-360,-28-17 180,31 18-89,-12-5 179,18 14 90,-2-2-90,8 8-180,12 4 90,6 9 180,6-3-90,-3 7 0,-8-8 0,-4-1-180,15 21 0,-8-12 90,18 24 90,-16-25 0,-1 12-90,-8-21-90,-1 12 0,-7-17 90,-13 2 90,5-9 450,-22-11-540,15 5 540,-12-10-270,12 12 0,-7-4 179,4 0-359,2 4 360,-5-8-90,10 7 90,-10-10-180,-10-6-270,8 1-90,-10-8 90,26 22 0,-2-4 180,8 10-270,4 0 180,1 1-360,15 12 180,0 2 0,6 7 90,-8-3 0,22 18-89,-17-14-1,38 22 450,-35-20-91,8 1 91,-14-4-630,-9-7 271,2-1-91,-17-5 270,-2-8 179,-18-9-179,12 2 0,-24-17-90,23 12 450,-15-9-360,22 11 0,-6 2 0,11 3-180,5 4-270,-2 1 90,18 4 0,-13 0 181,13 0 89,-10 0-180,6 0 180,-6 4 0,7-3 0,-8 3-90,4-4 270,-4 4 269,11 1-449,-8 3-180,8 1 90,-15-4 90,-1-1 0,-4 0-269,0-3 179,0 2-90,-4-3 360,3 0 359,-3 0-539,12 0 90,-6 0-270,6 0 180,-8 0 0,0 0 0,0 5 0,0-4 90,0 3-90,0-4 90,-8 0-90,6 0 270,-25-4-180,18 3 90,-31-11-180,24 6 180,-25-10-180,20 10 90,-20-6-180,21 7 90,-9 0 0,15 1 270,-6 4-270,9-3 180,-10 2-90,16-7 89,-7 3-89,11 0-90,-3 1-179,4 4-1,8 0 0,-6 0 0,17 8 0,-12-2-90,14 10 270,-12-6 0,4 3-180,4 3 0,5 7 180,-3-8-359,10 12 359,-19-20-90,7 10 90,-12-13-360,-1 0 360,-8-4-90,-1-4 0,-8-4 360,-8-10-360,5 4 270,-16-18 179,20 15 1,-12-16 0,14 19 360,-6-19-630,10 21-90,-2-13 90,8 16 179,4 5-179,1 0-899,8 11 719,-4-1-720,12 15 720,-10-7-90,17 12 1,-17-12-91,18 14 360,-15-16 0,8 16-180,-9-17-90,0 10 90,-8-15 90,-9 5-90,2-10 450,-18 3-360,14-8-90,-19-1 90,15 0 719,-15-3-179,11 4-270,-8-9-90,8 7 449,-10-13-809,12 12 360,-8-10-360,11 9 180,4 3-179,1-3-181,8 7 360,1 1-180,12 13 180,-6-3-90,17 15 90,-16-11 0,20 12 0,-21-12-180,18 14 180,-19-16-450,7 9 360,-12-13-90,-1 1 91,-4-4 89,-12-1-90,9-4 449,-17-4 1,15 3 0,-8-7-360,4 3 90,1 1 90,-1-4 0,-4 3-450,3-4 360,-6-4-90,10 8 180,-6-7 0,11 11-90,-2-3-90,6 4-90,2 8 90,4-6 0,3 17-90,2-8-270,15 22 270,-8-12 0,8 8 180,-15-12-360,2 5 180,-10-8 90,2-1-90,-12-9 360,-17-12-270,9 2 450,-20-11-270,17 8 719,-22-20-809,20 13 180,-15-13-180,22 15 540,-11-10-451,11 12 1,-11-20-629,16 20 269,-3-8 0,8 15 180,0-2-180,8 9-90,1-1 270,5 8-90,6 7 90,-9-1-180,9 6 180,-6 1-180,4-4 90,-1 4-180,1-5 270,-9-3-449,-1-5 539,-8-5-270,-4-4 360,-1 0 179,-7-8-269,6 2 180,-14-14-270,14 5 0,-23-10-90,17 6 0,-19-10 180,19 10-270,-17-11 180,23 16-90,-14-11 90,18 15 0,-2-3-269,9 13-1,12 9 90,-7 1-180,19 14 90,-14-9-359,18 22 539,-9-12-90,14 20 90,2 4 180,-11-10 90,-5-2-270,-20-28 0,-4-1 270,-8-7-180,6-1 719,-9-5-539,6-4 450,0-4-540,-3 4 449,7-12-449,-3 11 180,4-7 180,0 8-1260,-4-7 720,3 5 90,-3-6 0,4 9-449,0-1 449,0 4-90,0-3 90,4 7-180,-3-2 90,7 3 180,-7 0-180,7 0 180,-3 0-90,8 3 90,-8 2-90,7 4 0,-11 3 270,3-2-90,-4 3-270,-4-5 90,-5 9-90,3-2 0,-5 18 90,10-16 0,-3 3-90,8-12 90,-3-7 90,3-1-90,-4-1 360,0-11-360,0 10 0,0-21 269,0 11 1,0-13-270,0 11 0,0-6-90,0 13-90,0-13-89,0 18 269,4-9-90,-3 10-360,2-3 360,-3 4 270,-3 8 0,2 1 0,-7 9-180,7-5 359,-3 12-359,4-13 270,0 20-360,0-17 180,0 15-90,0-12 270,0 11-180,0-13 90,4 16-90,-3-13-270,10 31 90,-5-23-90,3 6 180,-1-17 0,-7-11-270,6 16 270,-6-14 0,7 12 0,-7-13-90,7 11 270,-7-8 90,7 8-270,-3-7 0,3 10 0,1-9 0,4 9 0,-3-10 0,2 3 0,-3-5-899,0 5 719,-4-3-360,2 6 450,-6-6-180,11 6 180,-10-6 180,9 11-90,-5-15-90,-2 10 360,4-15 90,-7 3-360,3-4 0,-12-8 0,6-2 270,-17-15-270,8-2 0,-10-8 90,3 0-90,-3-4 0,6 7-360,-17-22 360,19 23-360,-23-34 270,25 34-90,-6-11 90,13 28-90,8 7 720,1 10-90,4 2-540,4 12 90,-4-3 0,4 8 0,-5-9 0,1 8 0,0-10-180,4 17 0,-3-13 270,18 34-90,-16-26 90,24 30-180,-24-33 90,16 17 90,-17-21-90,2 0 0,-9-12 0,-8-11-90,-1 1-90,-8-18 180,3 8 0,-10-17 0,9 13-270,-9-13 180,6 14 90,-3-18-269,-5 13 89,8-7 180,-3 18-90,12 5 0,1 8 270,4 8-270,4-3 270,5 20-180,1-14 0,10 22 179,-9-22 181,13 25-90,-9-19-90,14 24-180,-13-21 0,8 17 90,-18-21 90,2 12-90,-12-21-360,-1 4-90,-8-11 450,3-4-90,-2 0 180,-1-9-90,7 3-90,-9-14 0,13 12 270,-10-16-630,7 14-90,0-8 450,1 8 0,4 2 90,0 7-90,4 5 0,1 5 0,8 11 0,-3-1 90,-2 3-180,4 6 90,-2-9 90,3 11-90,4 3 0,-7-9 270,10 29-270,-13-27 90,4 11 0,-11-12-90,0-15 90,0 10 90,-4-15-720,-4 7 540,-2-7 0,1 3 90,-2-16 0,5 1 90,-11-22-90,12 13 90,-11-17-360,10 10 90,-6-12 90,7 15 180,1-8-180,4 21 180,8-6-180,1 16 90,9 6-90,-1 13-90,-3 0 0,2 11 90,-6-9 90,7 17 90,-4 2-180,1 3 0,-5 1 0,-5-21 0,-4-5-90,-8-12 180,2-1-90,-7-8 0,1-1 0,-2-16-90,0 2 90,6-11 0,0 4 0,7-4 0,-3 6 0,4-1-90,0-8 90,0 15 90,0-17 89,0 20 1,0 1-180,8 6 90,-2 12-90,6 9-359,-3 9 359,8 21 0,-11-13 89,14 15-89,-14-14 90,10 9-90,-10-12 90,2 1 0,-12-20 0,-9 4-90,3-8 0,-7-5 180,8-5-90,1-8-90,-1 4 90,0-12 0,0-1 0,1-2-360,-1-5-270,0-5 271,4 9 89,-3-12-180,7 10 540,-3 8 0,8-5 269,9 18-359,9 14-90,-2 0 180,4 20-270,-18-18-90,10 19 90,-14-10-89,5 11-181,-7 0 270,0-6-90,-11 9 90,4-22 90,-10 9 360,5-19-360,2-1 180,-3-5 179,1-12-359,2 7 0,-7-18 90,12 12-269,-7-21 268,11 13-268,-3-3-1,4 3-90,0 10 0,0-8 180,4 12 90,-3-1-90,3 10 180,-1 1 0,6 13-180,1 5 540,3 12-450,-4-6 270,7 32-180,-9-19 0,8 22-180,-14-24-90,4-5 270,-17-11-90,9-6 0,-17-10 0,7-3 0,-2-3 359,-1-6-89,-1-16-180,6 4-90,-13-20 90,13 17 0,-2-6 0,2 1-450,5-3 0,-3-4 181,5 1 89,4 17 359,8 2-179,2 19-180,7 6 90,5 17 0,0 22 0,5-2 0,-5 14 0,-5-27 180,0 12-180,-11-29-90,5 16-89,-10-20-1,4 8 180,-5-14-90,0 1 0,-8-7 90,2 0 90,-7 0 0,4-7-180,-11-11 0,8 3 1259,-20-25-4291,20 22 3302,-8-15-180,7 11 180,4-8-540,-8-2 90,11 1 180,-5 10-360,10 0 181,-3 7 3661,8 0-3572,0 6 90,9 8 180,5 16-180,-4-8 180,7 24 0,-8-9 0,9 24-90,-8-17-180,7 19 90,-8-13 90,1 1-270,-6-3 180,-4-21 0,-11-5 90,1-12 270,-18-12 90,0-8-270,-15-26-90,15 18 359,-1-9-89,17 20-90,-9-17-270,7 0-360,-7-6 181,8 10 89,4 16 0,1-2 90,8 14-90,1-2 450,12 16-180,-6-2 0,17 22-90,-9-4 90,12 15-90,-13-12 0,10 22-90,-9-6 90,8 14 0,-13-21 0,-6-11 0,-13-21 0,4 0-90,-7-8 360,7 3-1,-6-10-89,2 9 90,0-10-360,1 7 270,0-8-270,0 4 270,-1-8-540,-3 3 270,3-3-449,0-5 449,2 12 0,3-10 180,0 19 0,7-3 449,7 20-359,4 8 0,4 7-270,-13-5 90,3-5 0,-7 5-90,0-11-270,-1 6 360,-8-12 90,-1-5-90,-4 0-90,-7-11 540,5-3-90,-2-4 0,2-2 0,5-2-1,-19-12-269,14 6-360,-18-21-449,15 16 539,-4-6 90,5 13-180,9-6 450,4 15 0,4-7-180,5 16-270,8 12 90,-6-3 180,13 16 0,-5-3-180,3 17 90,3-3 90,1 18-180,2-4 90,-10-9 180,-2-1-180,-15-25 180,2 5-180,-10-11 540,-7-9-450,0-1 450,-7-12 270,11-1-271,-2 0-89,3 0-270,4 6 90,1 3-270,0-8 180,0 7 90,-1-7-450,-3 4 180,7 4 0,-7-4 180,3 0 0,0 4-989,-7 0 539,7 5 270,-4 4 360,5 12 89,4-1-179,4 14 0,1-7-90,4 7 90,7 10-90,-9-14 0,9 7-540,-15-15 360,3-3-180,-1 6 270,-2-6-269,3 2 269,-4-7-90,0-1-90,0-4 90,-4-4 90,3-1 90,-10-11 0,1-3-90,-4-7-90,2 4 180,-1-8 90,-4 3-180,-2-4 0,-2 1 269,7 4-269,5 11 0,5 4-90,4 14-89,8 10 179,-2 2 0,14 18-90,3-1 90,-4 4 0,2-10 0,-9-2-90,10 3-180,1 9 90,0-8 90,-11 0 0,-8-18 90,-8-2-90,-5-4 270,-16-15 450,1 0-450,-6-10 179,12 7-89,2-2 0,6 2-180,-7-4-90,4 1 180,-1-1-90,-2 1 0,6-1-270,-7 1 90,-4-24-180,5 10 180,0-8 0,8 11 0,7 17 540,1-2-450,1 13 0,7 1 0,-3 11-270,0-6-270,10 26 540,-8-14 0,5 10-179,8 5 179,-16-16-180,27 32 90,-12-16 90,5 3 0,-4-7-360,-11-15 270,-8-5 0,2-5 180,-23-16 450,-3-14-360,-1 4-180,-12-21 0,20 30 0,-5-16-90,4 12 90,4-2-360,-9-14 180,8 17 180,-3-16-90,12 25-180,1-9 450,12 27-270,-2-8 270,6 17-180,1-2 0,1 8 90,11 17-90,-5-13 0,9 23 0,-11-32-360,4 24 0,-13-29 180,-1 5 0,-16-17 180,3-8 630,-12-1-630,11-3-90,-5-5 90,6 7-90,-4-6 990,-4 0-630,4 1 449,-20-25-899,1 7 270,0-7-989,-8-5 989,24 28-90,-5-10 0,10 18-270,17 12 270,-6-5 0,12 15-450,4 7 450,0-3 0,6 9 0,-8-12 90,2 6-180,-5-9-90,14 23 90,-13-22 360,4 12-180,-12-18-270,-7 3 180,-2-9-90,-11 1 270,6-10 90,-13 1-270,12-5 0,-10 4 0,8-3 90,-3-1 0,6 3-90,-13-13 90,8 8-270,-14-14 270,2 7-450,-3-11 270,4 9-90,4-2 180,13 14 0,6 4 0,20 19-180,2-3 360,16 25 0,-11-17-180,1 6 90,1 2 90,-6-3-90,6 9-180,-12-3 0,-6-9-270,-7-5 450,-9-4 0,-2-8-180,-18-13 450,8 1 0,-17-25-270,10 12-90,1-6 2068,-7-10-1708,14 22 0,-7-22-720,10 21 540,3-6-540,4 7 180,1 2 91,4-1-1,4 3-180,5-2-90,5 7-180,3 1 450,1 4 0,7 8 90,-10-7 90,18 23-180,-22-16 90,14 24-269,-8-5-181,-2 9 450,1-5-180,-7 2 180,-4-17-90,-1 8 90,-8-14-180,-5-1 1529,-20-21-1169,7 4 0,-7-12 0,13 7-90,2 0 90,-7-9 90,-2 0-90,1 3-540,-4-5 360,12 13 0,-7-13 90,16 17-900,1-8 540,12 14 180,10-3 180,8 4-180,2 0 270,-2 0-180,11 0 0,-19 0-90,14 0 180,-15 4-90,9 4 90,-3 6-90,3 3 0,-12 5-90,-6-7-180,-3 9 270,-5-13-179,-8 9-1,2-14 270,-7 1 89,4-7 181,1 0-180,3 0 0,-3-4 0,7 0 180,-11-13-180,6 7 0,-3-7-540,-2-3-180,9 4 540,-6-5-90,8 8 0,0 8-90,4 1 360,-3 8-270,10 5 270,-4 4-90,1 1-90,0 3 0,-7 0-90,3-2 180,-8 9-90,-1-13 0,-11 5 0,5-7 270,-13 0-270,5 0 90,1-4-90,1-1-90,5-4-180,-29-20 180,16 7-90,-19-12 90,26 5 180,4 9-270,-6-21 180,13 19 0,-5-15 90,12 18-90,0 1-90,8 2 0,2 6 90,0-3-449,5 8 359,-5 1 90,8 7-90,-5-2 180,8 10-90,5 3-90,6 15 629,-1-8 1,-6 15-540,-11-29 0,-5 12-180,-9-22 270,-13 2-90,2-8 0,-13-8-90,13 2 450,-21-14-90,16 9 90,-18-13 359,-7-6-359,6 1-270,-8-6-630,10 10 630,17 7 0,0 0-360,12 6 0,4 7 360,4 1-180,0 4 180,9 4-269,5 4-91,-4 2 360,11 7-90,-15-7-360,26 17 270,-18-10 180,23 16-90,-14-7-90,-4-6 90,10 16 270,-26-19-270,9 8-90,-24-16 90,-6-9 360,0-5-181,-3-4 1,1-4 180,1 0-270,-22-13 90,20 11 270,-43-21-720,24 12 90,-12-4-719,11 0 809,22 21 359,2-4-359,9 11-179,4 0 628,8 0-179,-2 0-270,7 0-269,-4 3 179,-1-2 0,1 7 270,4-7 0,-4 7-90,4-3-90,0 3 539,0-3-269,1 3 0,18 5-270,-15-2 810,32 17 89,-16-5-719,0 0-719,-5 2 629,-22-16-180,1 0-450,-22-5 540,3-4-90,-21-4 0,6-5-89,-8-4 179,7-1 899,-16-10-269,6 1-360,-3-1 0,0-8-810,22 16 540,-7-5 90,17 12-360,1 6 270,12 3-449,1 3 269,3 2 90,-3 4 180,3-4 180,-7 3-180,7-4 0,0 9-90,2-7 0,3 9 270,-4-13 0,-1 10 0,9 1-180,-7-2 0,11 9 0,-7-10-540,-5 2 450,-1-7 90,-8-1 0,-4-4 180,-4-8 180,-22-9-180,9 1-180,-8-4 449,8 7-179,3 0 90,-9-1-720,9 1-180,-2 4 451,14 5-181,-6-4 180,7 7 0,0-3 90,2 4 0,3 0-360,0 4 360,0 1-90,0 3 90,3-3-270,-2-1 270,3 0-90,-4 1 90,4 4-90,1 0-90,0-4 180,-1 2 90,-4-6 900,0 3-810,-4-8-180,3 0 90,-3-5 0,0 4-180,3-3 180,-18-13 0,15 9-90,-16-16 89,15 10 1,0 0 0,-2-8-180,6 12 180,-3-3-449,8 12 179,-3-3-630,10 8 450,-9-4-359,10 11 539,-7-1 90,-1 11-270,4 0 450,-3 10 270,0 4-270,-1-8-90,0-3 360,-3-7-180,3 1-180,-4-1 89,0-4 1,0-1-269,0-7-181,0 3 360,-4-4-90,3 0 180,-3-4-180,0 3 90,-1-7-90,-3 4 450,-1-5 989,-4-31-1259,7 23 0,-1-19 0,7 28 0,0 4 0,7-1-360,-5-3 0,10 7 180,-7-7 90,7 3-90,-2 0-90,-1 1-90,7 4 270,-10 0 0,23 8-90,-18 2 180,22 19-90,-18-9 0,10 22 0,-11-15-899,-5 13-91,-25-9 1080,7-13-180,-15-6 720,11-20-360,4 2-90,-4-6 449,4 3 361,-7-15-810,1 7 269,-2-20-179,-4 10-270,6-12 0,-2 11-899,0-13 719,8 20-450,0-16 630,5 21-270,12-4 360,2 15 0,3 2-180,4 10-179,0-1-1,-2 11 90,9-3 0,-13 3 180,25 20 180,-18-15-180,22 39 180,-20-38-180,1 22 0,-12-23-450,-9-3 360,-5-7 360,-12-16 0,-1-5 0,-4-13-270,-4 0 0,12 3 449,-14-17-269,8 11-180,-2-14 270,-3 1-630,7-25 180,3 16 180,4-11 0,18 40 270,3 10 90,8 8-540,3 8 90,-6-2 0,1 7-360,1 3 360,1 11-89,13 16 89,-8-1 270,6 9-270,-7-15-180,1 11 180,-10-22-180,-5 3-90,-12-19 360,3-8-90,-6-2 90,-2-12-90,-13-16 0,-1 0 450,-7-14-180,11 12 90,3 4 180,-9-25-360,13 23 89,-20-36-448,17 28 89,-3 0 180,10 12 90,4 16-90,4 5-180,8 12 180,-3-2-90,16 23 90,-7-13 0,12 25 90,-4-9-630,12 27 270,2-3 0,0-3 180,2 1 90,-7-13-269,-7-8 89,-8-9 180,-16-20-180,-20-19 270,7 7 0,-19-24 90,14 12-180,-12-18 269,-10-17-89,11 10 0,0-9 180,1-8-540,11 12 180,-8-11 90,16 27 90,6 18-90,6 11-90,2 1 180,4 8 0,0 1-90,-1 3 0,1 1-450,0 4-180,15 16 540,-11-8 0,23 32-180,-9-11 180,2 7-180,0-6 0,-8-9-89,13 21 179,-5-18-180,9 24 180,-19-41-180,1 9 180,-14-23 450,6 2-270,-12-8 449,4 0 1,-4-5-360,0 1 90,0-1-450,0-3 360,0 7-900,0-3 630,-4 4 270,4 0 810,-4 0-990,8 4 90,-4-3 0,4 3-90,0 0 0,1 1 90,0-1-360,3 8 270,-7-6-180,7 10 180,-7-10-90,7 10 270,-7-14-90,6 10 180,-6-8-181,7 1 181,-7 3 90,10-7 180,-1 7-360,4-3-90,-1 0 0,-8-2 0,6 1-180,-5-3 180,3 3-720,-2-4 540,-2 0 0,0 0 0,3 0-90,-3 4 90,0-3-90,7 7 90,-11-7-179,11 7 179,-11-8-90,3 4 180,-4-8 90,-4-4-180,-5-10 270,0 4-180,-4-7-90,-4-4 180,7 5-90,-7-6 0,12 14-360,-2 3 0,6 0 180,-7 4-90,3-2-90,-4 2 181,-11-12-1,8 6 270,-20-9 0,16 6-1,-29-15 631,-12-22-720,11 14 360,-10-20-270,34 30-180,3 0 180,3 1-90,-1 1 90,3-2-360,-16-12 90,15 14 180,-6 1 90,16 15 90,1 4-180,8 1 0,-3 4 0,11 4 0,-2 5-270,3 1 180,0 3-540,0 7 361,4 15 269,-2-5-90,5 15 90,-6-14 359,11 21-359,-5-14 360,17 28-360,-17-39 90,9 18 0,-15-30-270,-2 1 90,-7-11-449,-1-1 89,-12-16 450,6 5-270,-17-21 270,0-7 360,0 5-270,-1-7 719,-1-8-629,9 17 540,-23-53-360,2 8-270,0 6-360,-4-2 270,27 49-270,-6 0 270,15 15 0,1 1 90,9 12-180,4 2 90,1 3 90,3 8-360,0 1 270,9 21 0,-2-9 0,-3 8 0,-4-16-90,4 32-90,3-13 180,2 16-180,-5-12 180,-7-27 0,-2 6-270,-7-23 270,-1-9 0,-4-2-90,-8-14 450,-17-34-360,7 15 270,-18-35 0,18 22 90,-12-7 89,3-6-269,-7 0 90,3 3 0,-12-19-900,18 31 271,-12-15 269,27 41-450,-7-2 180,12 14 540,1 7 180,4 1-450,4 16 0,1-5 180,4 13-360,3 1 270,-2-1 0,7 21-450,-4-8-89,9 26 449,-4-20-450,4 15 180,3-7 270,-9-8-180,12 15 630,-13-7-360,2 0-90,-4 20 0,-8-32 90,-2 2-90,-6-28 90,-2-5-180,-4-4-179,-4-8 179,3-6 629,-2-8-179,3 0 630,-8-27-720,7 25 269,-15-48-89,11 44 270,-8-34-360,9 29 90,-12-29-271,14 18 1,-10-15 90,16 27-180,1-2 180,4 20-90,0-7-1709,-4 4 1439,4 6 90,-8-1-90,3 12-449,0 16 359,1 7-90,4 21 270,0 1 270,4 3-90,-3-8-180,3-1 90,-4-12 90,0-2-180,0-11 270,0-2 0,0-7-180,0-5 809,0-5 91,4-7-450,-3-2-360,3 0 89,-4-2 271,-4-2 180,-1-24-450,-4 3 0,4-4 89,-2-6 181,6 15-360,-3-10-90,4 14 90,0-22-90,0 11 90,0-12-90,0 20-270,0 8-180,-4-3 91,3 1-91,-7 2 450,7 15-450,-2 3-359,10 22 539,-1-7-90,3 28 270,-2-20-450,-6 29 360,3-20-269,-4 29 359,0-28-180,0 11-90,0 12 90,0-4 90,0 4 90,0-5 90,0-32 450,0 4-360,0-12 540,0-4-540,0-8 539,0-1-359,0-9 0,0 4-90,0-2 90,0-6 90,0 3-181,0-10 1,0 10-90,0-6 270,0-17-180,0 11-180,0-15 0,0 12 180,0 6-450,0-21 450,0 10-630,4 0 0,1 9 450,4 21-449,0 1 179,-5 12-540,1 8 451,-2-1-271,-2 21 540,3-11 90,-4 25-90,0-14 0,0 8-180,0 5 270,0-3 90,0 11 90,0-10-270,0-11 90,0-11-90,0-4 540,0-12 359,4 7-629,1-27-90,0 7 270,3-44-270,-8 28 90,4-33 0,-4 21-180,0-5 90,0 3 360,0-8-361,0 20-178,4-12 358,-3 9-538,7 9 358,-3-2 1,0 14 0,3 8-899,-7 0-271,10 28 990,-9-14 90,6 35 0,-8-28-269,0 35 179,0-36-90,0 40-90,-4-35 630,3 10-90,-3-6 179,4-18 1,0 1-360,0-12 270,4-8-180,-3-2 90,3-31-360,-4 18-180,0-30 0,0 21 90,-4-12 180,3 8 0,-3 6-180,4-3 180,0 5-90,0-7 0,0 13 0,4 5-899,17 24 989,-9 0-810,24 38 810,-20-10-359,13 40 179,-18-39-90,0 25 90,-11-25 180,-7 5-90,1-6 180,-18 6-90,16-28 270,-12 14 90,15-26-360,1 3 89,0-11 541,0 1-180,3-19-180,-3 14-90,0-25-90,-1 7-1,0-14-178,-3-1 89,3-12 0,1 21 0,0-13-180,4 28-90,4-13 180,12 14 90,0 5-360,5 11-90,-4 23 450,-8-4-90,0 13 90,-1-6-90,-3-1 0,4 15 90,-1 0 0,-3 16 0,-1 3-89,-12 13-91,7-28 90,-15 14 90,10-39-90,-7 5 719,4-12 1,1-20-450,3 3-90,-3-28-90,7 19 180,-3-35-90,4 25-180,0-50 180,0 46-90,0-25 0,0 37 90,0-6-810,0-5 810,0 6-90,4-2 0,1 18 90,16 11-90,-10 7 0,10 12-90,-9 8-90,10 37 180,-11-23-225,1 8 0,-4 0 225,-7-12-90,1 10 0,0 1 1,-2-12-361,4 42 360,1-62 270,-1 20 359,8-33-179,-2 3-270,-1-6 180,7-22-180,-14 10 180,6-31-270,-12 8 180,-1-20-360,-4 2-90,-7-29 90,5 32 0,-9-42 90,14 52 90,-6-13 360,11 25-450,5 14 90,6 4 360,3 15-360,4 14-90,-3 21-90,-1-8 270,4 45-180,-8-41 0,4 47 0,-4-27 180,-1 24-180,-3-30 90,3-5 90,-3-30-90,4-4 0,-4-10-90,-5-12 0,-1-7 180,-7-10-180,3 2 90,-4-23 0,4 15 450,-6-53-180,9 44 90,-10-42-360,7 36 89,-3-6-178,3 16 178,-3 3-178,7 22 89,5 0 0,2 22-180,14 16 180,-9-2 0,9 23 0,-2 36-135,-9-29 0,0 1 135,0-4 0,0-1-447,-1 39 447,0-56-90,-3 9 0,4 2 270,-4-16-90,3-1-90,-7-27 0,2-1 180,-6-9 0,-10-32-90,2 17 0,-13-48-90,13 43-90,-17-48 90,16 44 0,-16-44 0,9 26-180,-7-19 0,4 16 447,4 20-267,10 17 270,4 17 89,12 9-359,-6 0-359,21 23-91,-8 2 450,27 38 0,-20-27 90,18 32-180,-17-22 270,8 19-90,-5 9-90,-12-22 180,-6 12-270,-24-30 90,8-7-180,-24-20 450,24-21 89,-19-19 1,20 7 180,-21-43-360,17 31-3122,-26-56 3032,21 47-527,-4-9 1,-1 1 436,0 7-684,-11-50 684,9 41-270,5-21 0,1 24 450,12 7-180,1 23 2353,12 3-2353,-2 12 1438,7 8-1618,-1 10 1248,2 17-1068,-1 6 0,16 53 90,-17-46-45,2 2 0,0 0-135,0-3 180,0 29-270,-5-27 180,-9-7 90,-1-30-180,-7-12 540,3-16-270,0 5 359,-7-34-539,10 18 90,-9-10 180,2-12-540,-9-7 180,0-20 0,-3-9-180,-1 13 91,8 10-1,-7 11 90,11 24 360,-2 5-181,7 13 91,1 6 90,4 10-899,16 50 269,-8-24-238,12 44 508,-11-49-270,3 29 270,-2-21-359,14 50 359,-12-39-360,16 43 720,-13-37 90,-2 15-1,-5-31-269,-8-12-90,-4-17 508,-1-8-328,-7-8 0,2-9-90,-6-11 0,-2-26 0,4 18 359,-15-41-359,17 44-180,-16-36 270,10 19-449,-5-8 358,6 1 1,8 14 0,5 19-90,8 9 0,1 19 90,4 4-719,0 18 179,-1 6 540,5 19 90,-3 3-90,2-8 270,5 34-360,-10-44 269,8 53-269,-10-65 90,0 36-270,-1-47 1,-4 12-1,0-21 180,-4-12 180,3 2-1,-3-18-179,0-4 180,-4-27-90,-2 19 0,-7-29-180,3 28-359,-11-35 538,10 27-628,-10-28 539,19 50 90,-5-17 90,10 34-360,20 6-360,3 25 270,9 0-180,9 41 181,-23-33-91,24 36 180,-10-23 90,9 27 90,-12-29-90,-3 17 90,-21-45-180,-23 8 180,5-19 180,-22-9-90,17-1 450,-18-28-360,20 16 179,-15-24-179,14 10 90,-4-21-360,7 13 180,-4-30-270,17 41-90,-6-32 90,8 39 180,0-9 360,4 21-360,8 13 0,-1 6 0,21 23 90,-19-11-360,27 34 270,-28-33-629,48 57 449,-35-45 90,25 27-90,-17-12-360,-5 1 360,-5-8-89,-3-8-91,-23-30 90,2-9 630,-8-9 359,-4-25-539,4 12 180,-12-39-180,11 41-90,-11-24-270,11 29 0,-10-18 360,-10-8-90,8 6-630,-13-6 450,28 31 990,-5 1-720,16 10-1,9 10-89,-3 3 0,7 3-270,3 8 450,-1 1 0,24 17-540,-22-10-89,23 28 359,-20-18 89,3 9-89,-7-9 0,-15-21 180,-5-5-180,-5-13 0,-15-13 90,9-2-180,-25-18 90,23 13 0,-27-25 0,27 23 180,-27-26-270,28 27 180,-13-16-90,20 22 0,5 2 540,9 25-540,5 4 270,7 26-90,-6-14 0,5 22-540,-10-9-810,-1 8 181,-9 6-1350,-17-25 2339,6-1 0,-14-29 0,12-5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2-07T20:48:15.669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35 1560 7533,'-5'0'-1619,"1"-4"1619,1-1 0,2-4 0,-3 4 0,4 1 0,0 1 0,0 2 0,-4-3 0,3 0 180,-3 3-91,4-3 451,0 4-810,0 8 90,0-6 1,0 5 89,4-7-90,-3 0 180,3 0 0,-4 4 0,0-3 3778,0 3-3599,-4-8-89,3 3 90,-3-3-90,4 4-90,0 0 90,0-3 90,0 2 720,0-3-811,0 0 1,0 3 270,0-3-450,0 0 180,0 3 90,0-3-540,0 4 360,0-4-359,0 3-181,0-3 360,0 1 90,-4 2 90,3-3-90,-3 0-90,4 3 180,0-3 180,0 0 270,0 3-180,0-7-270,0 7 269,0-7-448,0 7 89,0-2 270,4-1-360,-3 3-180,3-7 630,0 7-180,-3-3-90,3 4 0,-4 0 90,0-4-90,0 3 90,4-3-90,-3 0 89,6 3-89,-6-3-89,7 4 89,-7 0 0,7 0 0,-7 0 179,2-3 91,-3 2-270,0-3 360,5 4 0,-4-4 90,3 3-540,-4-3 180,0 0 0,0 3-360,0-3 0,0 4-270,4 0 540,-3 0 90,2-4-180,-3 3 900,0-3-450,0 0-1,4 3-89,-3-2-270,3 3 90,-4 0-90,4 0-90,-3 0 0,3-4 0,-4 3 90,4-3 0,-3 4 450,2 0-180,-3-4-90,4 3-90,-3-3 180,3 4-270,-4 0 0,4 0 0,-3-4 0,3 3-180,-4-3 90,0 4 0,4 0 719,-3-4-449,3 4-90,-4-4 0,4 4 90,-3 0-270,3-4 0,-4 3-90,0-3 90,4 0-90,-3 3 180,2-3 0,-3 4 0,0 0-90,0-4 360,0 3-90,0-3 0,0 0 90,0 3 0,0-2-270,4-1-90,-3 3 270,3-3-720,-4 0 540,0 3-180,4-7 540,-3 7-270,3-6 0,-4 6 180,0-7-180,0 3-180,0 0 180,4-3 0,-3 7 0,3-3-540,-4 4-270,3-4 360,-2 3 360,3-2 180,-4-1 180,0-1 180,0 0-90,0-3-181,4 7-538,-3-6 269,3 6-540,-4-3 450,4 0 0,-3 3 90,3-3-90,-4 0 0,0 3-180,0-7 900,0 7 179,0-6-809,4 6 90,-3-7 90,3 7 0,-4-3-360,4 4-269,-3-4 269,3 3 0,-4-7 270,0 7 90,0-6 89,0 6-269,0-3 90,3 0 0,-2 3 90,3-7-270,-4 7-270,0-3 91,0 0-91,0 3 630,0-7 0,0 4 89,0-5-359,0 4 90,0-3 450,0 7-360,0-7-180,0 7-450,-4-6 90,3 6 180,-2-11 360,3 6 0,0-3-270,0 1 90,-4 4 450,3-1 0,-3-3-90,4 3-450,0 0-90,0-3-180,0 4 180,0-1 180,-4-3-90,3 7-180,-3-7 180,4 7 360,0-7 0,0 4 90,0-5-270,0 0 0,0 4 0,0-3 89,0 7-898,0-6 269,0 2 450,0-4-90,0 4 360,-4-3-180,3 3 90,-3 1-90,4-4 90,0 3 0,0-4-270,0 0-180,0 5 90,0-4-90,0 3 270,0-4-90,0 4-90,0-2 0,0 2 1260,0-4-810,0 4-270,0 2 90,0-2 89,0 4-89,0-7-539,4 7-91,-3-6 360,3 6 90,-4-3 180,0-4-90,0 6 360,0-10-270,0 11-90,0-6-180,0 6 0,0-7 270,0 3-360,0 1 0,0-4 270,0 6 0,0-6-90,0 8 270,0-8 0,0 7-180,0-3 90,0 0-360,0-1-90,0 0 91,0-3 269,0 7-270,0-2 180,0-1 0,0 3-90,0-7 90,0 7 540,0-7-270,0 8-180,0-8-180,-4 6 0,3-5-180,-3 6 270,4-7 90,0 7-90,0-3-90,0 0 450,0 3-180,0-6 0,0 6 90,0-3-180,0 0-90,0 3-90,0-3-180,0 0 360,0 3-360,0-3 360,0 0 90,0 3 810,0-3-720,0 1-90,0 2-1170,0-3 990,-4 4-90,3 0 180,-3-4-89,4 3-1,0-3 90,-4 4 0,3 0-180,-2 0 90,-1-4 360,3 3-180,-3-3 179,0 4-449,-1-4 91,-3 3 89,3-3-90,-3 1 90,7 2-90,-7-7 359,3 7-358,0-3 358,-3 0-179,3 3 0,1-3-90,0 4-90,4 0-90,0-4 270,-4 3-270,3-3 180,-3 4 0,4-3 0,0 2 0,0-3-89,0 0 89,0 3 89,0-3 271,0 0-270,0-1-180,0 0 180,0-2-90,0 6-360,0-7 360,0 3 0,0 0-179,0-7 89,-4 10 90,3-13 0,-3 13 0,4-10-90,-3 3-90,2 4 90,-3-7-180,4 7 270,0-4-90,0 0 180,0 1-90,0-1 90,0 0-180,0 0 270,0 4 0,0-2 0,0 2-90,0-8-90,0 7-360,0-9 0,0 13 180,0-10-90,0 7 360,0-3-180,0-1 180,0 0 90,0 0 0,0 4-90,0-2-90,0 6-360,0-7 360,0 7-90,4-7-90,-3 7 90,2-6 270,1 6-180,-3-3-90,3 0 90,-4 3 90,4-3 0,1 0-270,0 3 0,-2-7 180,-3 7 0,0-3 0,4 4-90,-3 0 90,3-4 0,-4 3-89,0-6 89,0 6 179,4-7-179,-3 7 0,3-3 0,-4 0 0,0 3 0,4-7 0,-3 7 0,3-6 0,-4 6 0,0-7 0,4 7 0,-3-7 0,3 7 0,-4-3-90,0 0 90,4 3 0,-3-2 0,2-1 0,1 3 0,-3-3 180,7 0 0,-7 3-180,7-3 0,-7 0 90,6 3-180,-6-3 180,3 1-270,0 2 180,1-3-180,0 4 180,3 0 0,-7 0 0,7 0 90,-7 0-90,3 0 0,-1 0 270,2-4-270,4 3 0,-4-4 0,2 5 0,-6 0-270,7 0 180,-7 0 90,7 0 90,-7 0-90,7 0 0,-7 0 0,7 0 0,-7 0 180,6 0-180,-6 0 0,7 0 0,-7 0 0,7 0 0,-7 0 0,3 0 0,0 0 90,-4 0 90,8 0-90,-7 0-90,3 0 90,0 0-270,-3 0-90,3 0 270,0 0-90,-3 0 0,3 0 90,-4 5 0,0-4-90,0 3 270,0-4-180,4 0 90,-3 4 0,3-3-90,-4 2 450,0-3-450,0 4 90,0-3 0,0 3-180,0 0 0,0-3 90,0 3 0,4 0 180,-3-3-90,2 3-90,-3-4 180,0 0-180,0 3 0,4-2 90,-3 3 0,3-4 0,0 4-180,1-3 0,0 3 0,2 0 90,-2-3 0,0 3 0,3 0 0,-7-3 0,3 2 359,0-3-359,-3 0 0,3 0-179,0 0 269,-3 0-180,2 0 90,1 4 0,-3-3-90,3 3 90,0-4 0,-3 0 0,7 0 0,-7 0 0,6 0 90,-6 0-90,7-4 0,-7 3 0,7-3 0,-7 4 0,3 0 0,0 0 0,-3 0 90,3 0-90,0 0 0,-3 0 0,3 0 0,-1-3-90,-2 2 90,3-3 0,-4 4 0,4 0 0,1 0 0,4 0 0,-5 0 0,0 0 179,0 0-179,-3 0 0,7 0 90,-3 0-90,0 0-90,-1 0 270,0 0-180,1 0 0,-1 0 90,4 0 0,-7 0-180,7 0 180,-7 0-90,3 0 90,-1 0-90,-2 0 0,3 4 0,-4-3 0,0 2 0,4-3 0,-3 0 180,3 0-180,0 0 90,-3 0-90,3 0 180,-4 0-180,4 0 0,-3 0 90,3 0-90,0 0-180,-3 0-270,3 0 540,0 0-180,-4 0 270,4 0 0,0 0-270,-3-3 90,3 2 180,-4-3-180,4 4 270,-3 0-270,7 0 0,-7 0 0,6 0 90,-6 0-450,7 0 450,-7 0-360,7 0 270,-7 0-90,3 0 90,0 0 0,-3-4 90,3 3-180,-4-3 90,4 4 90,-3 0-90,2 0-90,1 0-90,-3 0 90,3 0 90,0 0 0,-3 0 540,3 0-540,0 0-90,-3 0-270,2 0 360,1 0 0,-3 0 0,3 0 0,0 0 0,-3 0 0,3 0-449,-4 0 449,0 4-90,0-3 180,0 3-180,-4-4 90,3 0 0,-3 0 0,4 0 90,0 4-1,0-3-89,0 2 0,0 1 0,0-3 0,0 3 270,0 0-90,0-3 0,0 3-90,4-4-90,-3 4 0,3-3 90,-4 3 0,0-4 0,0 4 0,4-3-90,-3 6 0,3-2 0,-4 8 0,0-3 90,0 6 0,0-6 0,4 10 90,-3-13 269,3 17-359,0-21-180,-3 16 270,2-13 0,1 10-90,-3-6-90,3 7 0,-4-8 90,0 8-90,0-7 0,0 2 90,0-3 180,0 4-360,0-4 270,0 8-270,0-11 270,0 9-270,0-9 180,0 7 180,0-4-91,0-1-89,0 1 0,0 0 0,0-1 90,0 1-180,0-4 0,0 7 0,0-6-270,0 6 360,0-3-360,0 0 270,0 0 0,-4-1 90,3 1 90,-3 0 0,4 0-180,0 0 540,0-1-360,0 1-180,0 0 90,0-1-90,0 1-270,0 4 180,0-3 90,0 6-450,0-6 450,0 3-90,0-5 360,-3 5-90,2-7 0,-3 5-180,4-6 270,0 8-270,0-3 0,0 6-90,0-2-90,-4 0 90,3-2 90,-3-3 0,4-4 90,0 6 0,0-5 90,0 7 0,0-4-90,0-1 0,0 1-90,0 0 0,0 0-90,0-4-90,0 10 180,0-8 90,0 10 0,0-9-90,0-3 359,0 7-269,0-10-180,0 5 180,0-3-90,4 1 0,-3 4-90,3 0 90,-4-4 0,0 6-90,0-9 90,4 14 90,-3-14-180,2 10-89,-3-7-1,0-1 0,0 4 90,0 1 90,0-3-90,0 2 360,0-4-90,0 4-180,0-2-90,0 6 90,0-7-90,0 3 0,0-3 90,-3 7 0,2-10 270,-3 10-90,4-8-91,0 5-89,0-4 90,0 3-90,0-3-90,0 0 1,0 2 178,0-2-448,0 8 179,0-7 180,0 9-90,0-13 180,4 10-180,-3-7 270,2 3 0,-3 1-90,0 0-90,0 0-90,0 0-180,0 3 270,0-6-180,0 2 90,0-4 90,0 1-90,0 3 90,0-3 180,4 7 0,-3-10-180,7 9-90,-7-6 90,3 0-90,-4 3 90,4-7 0,-3 7-90,3-7 90,-4 6 0,0-6 90,0 3-180,3 0 180,-2 5-270,3-3 180,-4 5 0,4-10 0,-3 7-90,4-7 90,-5 4 0,3-2-90,-2-2 90,3 7 0,-4-7 90,0 3 0,0 0-90,0-3-360,0 2 270,0 1 90,0-3-180,0 3 180,0 0 90,0-3-90,0 3 90,0-4-90,0 4 0,0-3 0,0 3 90,0 0-90,0-3-180,0 2 90,0 1 90,0-3 0,0 3 90,0 0-90,0-3 0,0 3 0,0-4 90,4 0-270,-3 4 180,3-3 0,-4 3 0,0-4 0,0 4 0,0-3 270,0 3-90,0-1-180,0-2-630,0 3 630,-4-4 90,3 0-90,-3 0 180,4-4-90,-4 3-90,3-2 360,-2 3-360,3 0 90,-5 0 90,4 0-360,-7 0 90,7-4 90,-6 3 0,2-3 0,-4 4 0,4 0-90,-6-4 90,5 3-90,-11-3 0,11 4-180,-13-4 270,12 3-359,-9-3 269,7 4 0,-4 0 0,7-4-90,-9 3 90,9-3 450,-7 4-91,1 0-269,-2 0 0,0 0 0,2 0 0,3 0-359,-4 0 359,8 0-180,-7 0 0,11 0 90,-11 0 0,10 0 180,-10 0-180,8 0 180,-5 0 90,0 0-180,-3 0 90,2 0-90,1 0-90,1 0 180,3 0-90,-4 0-90,5 0 90,-8 0 180,10 0-270,-13 0 90,13 0 180,-14 0-180,14 0 0,-14 0 0,14 0 0,-17 0 0,16 0 0,-16 0 0,17 0 0,-14 0 0,10 0 0,-10 0 0,2 0 0,1 0 0,4 0 0,-3 0 0,10 0-90,-10 0 90,8 4-90,-5-3 90,0 3 0,1-4 0,-1 0 90,0 0-90,4 0 90,-3 0-90,7 0 90,-11 0-90,11 0-90,-11 0 90,7 0-90,-3 4 90,3-3 0,-3 3-90,7-4 90,-7 0 0,3 0 180,-4 0-270,4 0 180,-2 4-90,6-3-90,-7 3 90,7-4-360,-3 0 270,0 0 270,3 0-180,-3 0 0,1 0 360,2 4-90,-3-3-270,4 3 179,0-4-448,-4 0 179,3 0-90,-4 0-180,5 0 180,-3 0 90,2 0-7825,-3 0 7645,8-4-270,-3 3 180,2-3 0,-3 0 181,0 3 179,0-3 0,0 0 0,0-1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2-07T21:03:24.82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2-07T20:48:31.131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53 1455 6813,'5'0'270,"-1"0"90,0 0 89,-3 0-718,2 0 359,1-4 0,-3 3-90,3-3 269,-4 4 631,0 0-540,4 0-90,-3 0 269,7 0-269,-7 0 360,10 4-271,-9-3-538,10 3 89,-7 0 359,4-3-89,-4 6-1439,2-6 1079,-6 3-629,3 0 899,-4-3-270,-8 7 270,7-7-90,-11 3 180,7-4-180,-3 0 0,-1 0-90,-4 0 0,7 0 0,-6-4-90,7 3 180,-3-7-90,3 3 270,-3 0-270,7 2 0,-3 3 989,4 0-809,8 3-180,-6-2 180,6 3-90,-4 0 90,-3-3-180,2 4 180,1-5-270,1 3 90,0 2-89,3 0-91,-7 3 90,3-7 90,-4 2 0,0 1 90,0-3-90,-4 3 180,-5-4 90,-1-4-90,-2 3 90,7-6-180,-7 6 0,10-7 90,-9 3-90,10-4 0,-7 0 90,7 4-180,-3-2 90,4 6 90,0-3-90,4 4 0,-3 0 0,2 0 0,2 4 0,-4-3 0,3 6 0,-4-6 0,0 3 0,0 0 0,0 1 0,0 0 0,0-1 0,0 0 0,0-3 89,0 7-89,0-7-89,0 2-271,-4 1 360,3-3 0,-4 3 0,5-4-90,0 0 270,-3 0-180,2 0 0,-3 0 90,0 0-90,3 0 0,-3-4 0,4 3 0,-4-6 0,3 2 0,-3-4-90,4 4 90,0-3 0,0 3 90,0-3-90,0 3 0,4-3 0,-3 7 449,11-3-449,-10 4 90,17 0 90,-12 0 270,21 0-360,-16 4 0,9-3 180,-5 7 89,3-7-359,-5 6 270,6-6-540,-18 7 91,9-7 89,-10 7-270,3-7 360,-8 3-180,0-4 90,-1 0-270,-11 0 360,13 0 0,-20-4-90,20-1 90,-13 0 180,12-3-270,-5 4 360,4-1-180,-3-3 90,7 7-270,-3-7 270,0 3-90,3-4 90,-3-3-180,8 6-90,1-2 180,4 8 90,11-4-90,-8 3 269,28 5-359,-27 2 180,23 11-180,-25-12-450,13 15 181,-13-13 269,6 13 90,-9-14-720,-3 10 450,-5-14 180,-5 5 180,-3-7-90,-13-3-90,9-2 360,-16-4-360,18 0 0,-15 0 90,18 1-450,-20-5 180,19 7 0,-16-13 180,14 16 90,-2-13 90,7 11 180,13-4-360,-1 4 180,21 2-180,-13 3 449,22 7 1,-8-1-360,-2 7 90,-3-8-180,2 11-90,-10-10-180,8 15 90,-19-16-90,3 11 90,-7-10-89,-1 7 269,-1-8 90,-7-2-180,3-3 180,-15-3-90,8 2 90,-20-11-180,20 10 90,-12-13 0,18 13 0,-6-10 0,8 11 0,-5-7 0,4 7 0,-3-7 0,7 3 179,-6-4-179,6 1 0,-3-1 0,8 4 0,1-3 180,7 7-180,-2-3 270,18 4-270,-15 0 90,27 4 0,-28 1 90,28 8-180,-27-3 90,11 2-270,-11-3 90,-3 0 0,2 4-90,-7-4 0,-5 0 0,-17-5 1,-2-4-91,-11-4 180,7-1 180,-2-4-180,3-3 450,-5-2-181,9 1-89,-6-12 0,13 10 90,-2-15-270,10 16-180,6-7 270,-2 16 0,11-3-89,-6 4 89,10 3-90,-2-3 180,11 12-90,-9-2 359,8 6 1,-10 1-360,7 4 0,-6-2-450,5 5 450,-10-10-539,3 3 449,-8-5-90,-5-3 0,-5-1-270,-8-4 540,3 0-180,-18-11 270,15 8 0,-26-21 270,26 18 89,-23-27-359,24 21 270,-12-20-540,18 17 270,-2-6-90,8 7-540,4 1 450,1 5-90,7 3-270,2 1 181,4 4 269,-1 0 629,9 8-449,-7-3 90,6 12-450,-7-7 360,-1 10-810,-7-9 180,2 13 360,-11-17-629,-1 13 359,-5-14 0,-12 2 180,6-4 90,-9-4 0,11-4-90,-20-4 90,17-2-90,-17-7 360,16 4 90,-5-13-360,4 11 0,2-10 180,7 15-1,1-6-89,8 6 90,5 2-180,0 4-90,12 4 0,-10 0 90,21 11 90,-19-4 0,22 17 0,-19-13-180,5 6 180,0-5 0,-3 10-630,-3-7-89,0 6 629,-14-17-180,-8 0 180,0-4-90,-10 0 0,-3-4 0,-3-4 0,-5-2 450,3-6 180,4 2-271,6-3-269,-1-1 0,11 4 90,1-2-269,0-6 179,3 7 89,-3-2-89,4 10-449,4 2 89,1 0 270,4 1 180,-1 4-270,5 0 90,-4 0 270,16 8 90,-13-3 180,16 8-181,-18-4-89,22 15-719,-19-7 89,8 8 180,-18-12-270,-6-8 360,-2-2 1,-16-3-181,2-3 0,-11-6 720,11 3-90,-5-10-90,13 14 359,-17-17-359,16 12 90,-8-13 0,11 14-180,4-10 0,1 10-360,4-14 360,0 9-540,8-5 450,-6 7 180,18 4-270,-18 1 360,22 4-270,-17 4 90,17 5 180,-6 4 89,13 9-359,-12-4-269,2 4 89,-13-9-360,1 8 360,-4-14-90,-1 8 180,-4-14 90,-4 3-180,-1-4 1080,-12-12-810,7 6 180,-11-19-360,4 7 0,-2-8 90,-6-1 0,10 5-90,-1 4 180,3-6-180,8 12 270,-3-8-270,12 11 90,1 4 0,3 1 0,9 4 0,-3 4 0,12 5 0,-8-3 360,11 13-360,-9-12 269,9 17-269,-10-13 0,-2 10-269,-4-12-91,-8 8 360,-1-11 0,-8 2-90,-1-4 0,-16-7 0,10 6 90,-22-15 0,22 6 90,-18-11-3482,19 8 3302,-7-4 90,1-4 180,-3-9-180,1 6 0,1-8 90,12 14 360,2 0 3031,6 5-3391,2 5-180,8 4 1,4 0 178,2 4-178,10 5 89,-13-3-90,16 14 90,-21-14-270,18 15 270,-19-12-180,7 8 180,-8-11 90,-4 6-180,-1-11 270,-12 3-180,2-4-90,-18 0 90,12 0 0,-17 0 0,19 0 0,-11 0 90,12 0 90,-12-4-180,15 3 0,-10-7-90,11 3 180,0-8 0,1 8-450,4-11 270,0 14 0,0-14 90,0 14 270,0-9 0,0 10-270,0-3 0,4 4 269,1 0-89,4 0 0,4 0-270,0 4 0,1 1 90,6 7 0,-9-2-359,13 10 89,-13-9-360,9 10 450,-14-12-180,2 4 180,-8-8 810,-12-2-630,5-6 540,-17-10-540,13 2 180,-17-13 90,13 9-181,-11-6-178,13 8 178,-8-12-358,10 14-1,-5-17 90,7 16 0,1-8 360,3 7 270,1-5-270,8 9 89,4 1-269,2 8 90,22 15-90,-14-7 90,23 20 0,-22-17-809,6 13 539,-11-13-270,-2 5-180,-3 5 720,-4-13 0,-5 7-90,-5-15 90,-7-4 90,-2-4 0,1-2-180,-8-11 0,10 11 90,-5-7-90,3 4 270,-12-12-180,5 5 0,-10-9-90,21 15 719,1 1-809,8 8 270,4-2-450,-3 6-179,14 9 539,-12-2-90,20 15-90,-12-4 0,7-2 0,-2 5 180,-6-10-90,6 7-540,-6-4 360,3 1-450,-4 2 630,-4-10-179,-2 6 89,-3-11-90,0 3 0,-3-4 720,-10-4-451,-2-1 271,-14-8-360,13 4 180,-12-8-90,17 7 180,-9-6-180,10 2-90,-2 0 90,7 2-180,1-1 180,4 8-450,4-7 360,-3 11-270,11-3 180,-10 4 90,13 4 0,-9-3-90,6 6 450,1 6 270,5 6-540,-4-1-360,7 7 90,-16-15 0,3 11-719,-12-8 719,3-3 180,-6-2 0,-2-8-90,-1 0 539,-10-4-538,9 3 808,-10-11-629,12 6 270,-4-10-270,5 6 90,-1-7 0,0 8-450,-4-12-540,0 6 450,-1-6 360,2 4 360,3 3 0,4 5-90,5 6-270,1 3 90,7 0 0,4 7 90,-1-5-270,9 10-180,2 1-1259,13 21 1619,-10-12 0,0 6-180,-18-20 0,-6-3 539,7 12-538,-3-11 178,0 10-89,-2-11 90,-3-1-899,-7 0 809,5-4-90,-10 0 180,7-4-180,-3 0 540,-5-5-450,3 4 359,-7-3-359,12 3 450,-11 0-540,14-2 270,-9 2-90,10 0-90,-3-3 0,4 7 90,0-7 0,0 7-540,0-6 270,0 2-449,0 0 629,0-3 0,0 7 90,0-3 180,4 4-360,1 0 269,3 8-179,-3-2 0,7 11-179,-10-12 269,9 11-180,-10-14 269,7 9-89,-7-10 90,3 3 0,-4-4-90,-4-7 0,3 1 90,-11-14-90,7 5 0,-12-14-90,7 9-90,-6-17 90,10 17-630,-10-21 630,14 24 0,-5-7-90,7 11 0,0 4 90,0 0-179,3 1 538,2 7 1,16 5-90,-6 6 180,19 15-360,-11 2 0,7 8-180,-12-8 359,7 7-269,-18-19-449,8 14 269,-10-19-360,0 11 450,-1-16-90,-4 3 90,0-8 270,-4-8-180,-1 3 0,0-8 0,-6 0 180,-7-12 0,3 8 90,-18-26-90,22 25 359,-22-31-539,22 28 270,-9-16-180,11 22 270,4-9-270,1 17-360,4-5 180,4 16-270,5 9 360,0-2-179,24 29 179,-16-22 89,16 19-89,-11-15-269,4 23-1,-7-16-450,1 23 540,-15-36-90,-1 8 181,-4-18 538,0 1-269,0-7 180,-4-3-180,3 2 0,-14-15-180,8 5-90,-13-10 180,10 4-270,-18-13 180,15 10-90,-27-33 270,24 26 90,-14-30-180,21 31-90,1-3 90,8 9-90,0 9 179,0-1-269,8 8 90,-2 0 0,10 2-89,6 14 89,-7-4-90,6 12 0,-9 1 90,-2-5-450,10 21 450,-9-13-270,10 18 0,-12-14 180,4 6 270,-8-15-450,2-3 450,-6-11 90,3-1-270,-4-4 0,-4-12 90,-1 5-90,-11-25 0,5 16 180,-21-29-180,20 23 180,-28-26-90,23 22-90,-20-20 0,21 22 0,-8-9 0,18 23 0,2-6-180,5 15 180,15 5-180,-9 2 270,21 14 0,-12-5 90,17 14-180,-18-9 0,18 17 0,-18-9-360,7 7 180,-14-9-180,0-1 360,-7-6-90,3-2 90,-4-8 0,0-5 180,0-4-270,-8-8 90,6 2-180,-13-14 180,9 5-90,-15-18 0,7 13 180,-16-25 90,11 20 270,-18-21-360,16 22 0,-15-13 180,20 21 180,0-4-361,12 15 1,4 1-90,4 4-719,4 4 719,2-3-360,10 7 360,-9-4-90,13 9 90,-9-7 90,10 13-180,-10-12 270,13 18 0,-12-15-90,13 11-90,-15-12-270,3 4 90,-12-8 0,-1 3 180,-4-8-360,-12-3 360,5-3 270,-17-18-360,13 12 630,-17-20-360,16 16 180,-20-17-180,21 18 179,-18-18-359,15 22 180,-12-14-180,8 16-90,-7-4 0,10 8-90,2 2 270,10 3-90,3 0-90,0 3 90,3-2 0,-2 3-179,7 0 179,-7-3 0,7 7-270,-7-7 270,7 3 0,-3 0-180,11 0 270,-5 5 0,13 0-90,-9 0 0,14 3 0,-9-2 90,12 7-90,-16-8-450,8 4 360,-18-8 90,2-1-360,-8-4 270,-16-4 90,5-1-270,-26-8 180,17 4 540,-10-4-180,9 0-180,2 3-90,2-2 270,-4-1-90,7-1-90,-12-3-180,12-1 90,1 9-90,6-11 90,13 13 0,-4-5 0,19 8 0,-11 4 360,22 8-360,-19-2-270,23 18 90,-28-12 180,11 12-90,-14-11 0,4 5 90,-4 0 0,3-5-90,-8 0-180,4-4-90,-8-4 360,4-2-90,-8-3 0,-5-3 180,2-2-359,-13-8 179,13-1 1079,-13-7-809,13 6 629,-17-9-719,16 9 0,-12-10-90,14 7 0,2-4 0,4 9 0,4 0-359,0 8-91,11 1 360,0 4 180,19 8 0,4 10 90,11 20-1289,-8-7 930,-12 2-1,-13-21-360,-11 5 450,3-10 0,-16 8 0,9-10 450,-20 0 388,16-1-838,-9-4 180,3-4 360,-5-1-270,0-4-90,-3-3-90,3 6-90,4-6 90,2 7 90,3 1-270,-4-8 0,4 6 180,-8-11 0,11 8 360,-2-8-180,8 7-90,0 2 0,4 0 90,13 7-90,-9-3-180,19 4 180,-20 4 0,13 1-540,-10 4 0,6 3 360,-2-2 0,4 10 90,-9-13 0,7 12 0,-14-13 0,6 3 0,-8-5-180,0-4 180,-4 0 90,-9-8-90,-2-2-90,-10-11 90,7 6 810,-8-13-720,12 17 180,-7-22-180,15 18-90,-5-14-90,10 14 0,-3-5 0,4 10 0,8-3 90,-2 8-180,14 2 90,-9 6-270,17 6 270,-16 1 180,12 7-180,-7 0 450,10 9-450,-8-6 90,9 12 90,-21-20 180,9 16-630,-15-18 0,-1 3 360,-5-9 0,-12-4 90,7 0-180,-11-4 180,4-5-90,-2-4 90,2-1-90,4 2 0,0 3 0,4 0 0,-4 0 180,-3-11-180,5 8 270,-10-20-270,12 16 270,0-13-180,5 15 90,4-7-270,8 15 0,2-2 90,7 8-90,9 4 90,-11 1-180,17 8 180,-16 5 0,13 0 0,-15 4-90,11 3 0,-11-2 0,0 3 90,-2-8-270,-15-2 270,6-6 0,-15-1-90,6-5 0,-14-4 450,9 0 90,-9-8-270,10 2-180,-15-14-90,14 9 0,-21-17 90,20 12 0,-16-17 0,17 14 90,-9-14-180,14 17 270,-2-12-180,8 17 90,8-6 0,-6 13-450,21-4 360,-15 7 0,24 1-90,-20 1 0,24 19 0,-23-13 270,22 29-90,-19-23-180,9 27 90,-11-24 180,-1 21-180,-8-21-630,-5 4 360,-5-15 630,-8-1-360,-1-8-180,-3-5 180,3 0 810,-6-12-630,9 7 269,-13-12-629,13 8 0,-10-7 1,12 10-1,-4-5 180,-3-2-180,5-5 90,-2 7 90,9 1-90,8 18 360,9 1-90,1 1-180,16 15 0,-11-6 90,18 16 0,-17-8-180,18 11 0,-19-13 180,6 16-90,-11-17 0,-5 7-450,-6-6 270,-10-6 270,1-1 0,-10-5 180,6-8-360,-11-1 180,10-4-270,-17-7 270,16 5-180,-16-13 90,14 9 0,-12-18-90,12 16 270,-3-18-180,9 19 0,3-13 360,1 14-91,8-5-179,1 14-180,11-2-90,-5 8 1,9 0 89,-6 0-90,3 4 90,1 1 90,3 15-90,-6-8 180,13 24-90,-16-20-270,8 25 270,-11-24-360,-4 15 360,-1-21-180,-8 5 270,-1-11 180,-7-1-180,2-8 0,-3-1 90,-4-11 0,3-3-90,-4 1-90,2-6 0,6 9-360,-7-14 360,8 13-180,-12-16 180,14 20-270,-12-16 270,17 21 90,-2-8 0,9 14 0,15-3 0,-4 4 0,17 7-90,-13-1 0,13 11 0,-14-3-90,6 3 90,-11-3-360,3 6 360,-12-9-180,3 9 270,-8-6-180,0-4 90,0 1 90,-4-10-180,3 3 450,-6-4-270,2 0 270,-8-11-360,4 4 0,-8-18 0,7 15 90,-7-15 0,8 11-180,-12-12 0,15 8 270,-14-7-90,18 10 0,-6-6 0,8 12-270,0-4 180,0 9-450,4-4 450,-3 7-270,11-4 270,-6 10-180,10-1 360,-6 5-180,7 4 270,-4-4-180,9 16 90,-8-14-90,15 18-90,-18-15-90,14 12 90,-20-16-360,7 10 270,-11-14 90,-1 2-90,-5-4 180,-4-4 0,1 0-90,-1-4 0,0-1 360,-8-7-180,7 2-90,-10-6-90,10 6-90,-7-7 0,7 8-270,-2-12 180,3 10-90,-4-9 180,8 10-90,-7-6 0,11 10 900,1-10-630,1 14 270,7-9-360,-3 10 0,7-3 90,-2 4-540,6 4 450,-2 1-90,0 3 0,-2 1 90,5 8 0,-7-7 0,11 15 0,-11-15 180,6 15-180,-10-14 270,6 13-180,-11-17-90,6 12 90,-6-17-270,3 6 180,-4-8-270,-8 0 270,7 0-270,-15-4 360,10-1-180,-6-8 180,3 8 0,4-11-90,1 14 180,4-10 0,0 8-180,4-1 90,1 1-450,8 4 270,-4 4-90,12 4 180,-11 2-180,18 11 180,-16-11 630,17 11-630,-19-11-90,7 6 90,-8-10-540,-5 5 360,0-10 90,-8 3 0,3-4 90,-6 0-179,2-4 358,-4 0-89,0-5 270,0-4-360,1 4 90,-1-8-90,0 7 0,0-6 90,5 6-90,-4-7 90,7 12 0,1-7-180,1 7 180,11 0-90,-7 1 0,12 4-450,35 39 270,-28-21 180,23 27-90,-43-33 90,-4-7 270,-4 3-360,0-7 90,-9 2 180,7-6-90,-10-2-90,10-4 0,-10-3 0,10 6 90,-5-10-90,10 10 270,-3-6-270,4 3 0,4 0 0,-3 0 0,14 4 90,-8 2 90,17 3-180,-13 0 270,13 3-270,-13-2 0,10 11 0,-16-6 90,7 11-450,-11-8-90,3 4 360,-8-8 90,-5 2-90,3-6 0,-9 3 270,9-4-180,-11 0 0,8-4 0,-8-1 0,11-3 90,-6-5-90,11 4 0,-6-4 0,6 4 180,1-4-180,1 8 0,10-7 0,-5 11 0,11-3 0,-7 4 0,6 0 0,-6 4 0,7 5 0,-12 0-90,7 12 90,-7-14 0,0 12-90,3-9 90,-4 7 0,1 1-180,-1 0 180,-4-9 0,-8 3 90,3-11-180,-16-1 180,14-5-90,-16-8 0,16 7 0,-9-9 0,7 9-90,0-10 90,4 6-90,1-3 90,4 4 0,0 1 0,4 3 0,5 1 0,-3 4 0,13 8 90,-12 1-90,14 9 0,-16-4 0,11 10 0,-10-12 0,6 20 0,-3-13-90,-4 7 180,-1-8-270,-4-2 180,0-10 0,-8 6 0,2-11-270,-10 3 270,6-8 0,-7-1 0,8-4 90,-4-3-180,8 2 90,-3-7 90,8 8 0,-4-4-90,4 4 0,0 4 90,0-3-90,0 0 0,0 2 0,4-6 0,-4 7 0,12 0 0,-10 1 0,13 12 0,-13-2 90,14 19-90,-10-14 90,7 25-90,-5-19-90,1 16 90,-4-19 90,3 7-360,-4-4 180,1 6 0,-1-9 90,-8-2 90,-1-12-90,-3-4 0,-1-1-90,-3-7 90,2 2-269,-7-7 269,11 8-180,-9-4 180,13 4-270,-14-7 180,10 5 90,-2-9 0,0 10 90,7-3-90,-3 8 90,8-3-90,-3 7 0,15-2 270,-10 6 89,19 6-179,-15 5-270,11 8 0,-11-8-179,2 14 179,-7-12 90,-1 9 0,-4-11-180,0-2 90,0-7 180,-4-1-180,-1-4 270,-7 0-180,6 0 180,-10 0-270,10-4 180,-10-1-90,10-3-90,-10-1 90,10 0 0,-2 0 0,-4 1 0,10-1-90,-10 4 359,11-7-269,-7 10 270,7-13-360,-2 13 180,3-6-90,0 8-90,7 0 90,-1 4-90,15 5 270,-10 0-270,13 12 90,-13-11 90,9 11-180,-14-11 180,6 6-90,-11-10 180,6 6-180,-6-11 0,-1 3 0,-5-4-90,-11-8 90,5 2 0,-13-11 0,13 8-180,-13-8 180,17 11 0,-13-9 0,18 13 180,-5-6 90,7 8-270,3 0 270,6 4-180,5 5 0,0 0 0,6 8 0,-9-7-180,9 6 90,-10-6 0,7 6 0,-12-6-360,7 7 360,-11-11-360,3 5 360,-4-6 0,-4 0 0,3-1-90,-11-4 0,10 0 270,-9-4 0,6-1 0,-4-4-180,0 1-90,4-1 90,-2 0 90,6 0-180,-3 5 180,4-4-180,0 7 450,4-3-360,-3 4 0,10 7 0,-1-1 0,8 11 90,-9-7-450,3 6 360,-7-6-90,0 7-90,-2-12 270,-3 11-180,0-14 180,0 10-90,0-11 0,-3 3 0,2-4 0,-11 0 0,6 0-360,-10-4 360,6 3-180,-10-11 180,9 6-90,-10-11 1,16 12 538,-7-7-449,11 7 0,-3 0-90,8 1-180,1 4 91,4 4-1,3 1-90,-2 4 270,7 4 0,-12-8-180,11 11 90,-10-10 900,10 10-631,-6-6 1,7 7-180,-12-12-359,3 11 448,-8-14-808,-4 6 719,-1-8-360,-7 0 540,-2 0 0,-3-8-90,-1 2 90,1-10-90,3 6 269,-3-11-359,8 15 360,-4-14-270,8 18-180,-3-9 180,7 10-180,-3-3 90,8 8-90,-3 0 180,11 5-180,-2 8 180,3-3-180,0 4 90,0-2 270,-4-6-270,4 3-90,-4-1 90,0-2-180,3 11 180,-6-15-270,6 14 270,-11-18-89,-1 5-1,-1-7 449,-11 0-359,6-3 90,-14-6-90,9-1 0,-13-10 90,13 13-90,-9-16 0,10 16 0,-7-10 0,11 8 0,-1 1 0,7 3-180,0 1 180,3 12 0,6-2 0,1 6 0,3-3-90,-4 0 90,-1-1 0,1 1 180,0 0 180,4 8-360,0-7 90,5 15-90,-5-15-270,0 11 270,-8-11-450,-2 6 450,-3-10-89,-3 2 89,-2-8 89,-4 0-178,4 0 178,-6-8-89,5 6-179,-11-13 179,8 9 0,-12-11-90,10 7 90,-9-3 0,10 5 269,-3-1-358,8 5 538,-2 0-449,6 4 90,1 4-90,5-4 180,7 16-360,-2-9-90,11 17 180,-7-13 90,11 13 0,-10-13-269,9 13 269,-17-13-90,12 9 90,-17-14-270,6 6 180,-8-8 180,0 1-90,-8-1 90,3-8-90,-8-1 270,-3-3-270,1-1 90,-6-4-90,3 7 0,1-5 0,3 6 89,-3 0-89,11 1 0,-1 0 90,7 3-90,0 1 0,3 1 270,6 7-270,1-3 90,3 0-450,38 46 360,-35-40 0,30 36 0,-46-47-90,0 4 90,-7-3 0,5 2-89,-14-6-1,7-2 539,-9-4-269,5 0-90,-4 1-90,7 3 90,-6-3-90,6 7-90,-3-7 90,8 7-90,1-3 270,4 4-90,0 4-90,4-3 0,1 7 0,4-3 90,4 7-90,-4-6 0,12 10 0,-10-10 180,13 10-180,-13-10-450,5 6 450,-7-7-270,-4-1 270,-2 0-180,-6-4 360,2 0-90,-7 0-90,3 0 270,-11-4-270,1 3-90,-2-6 0,4 2 90,4 0-180,-4-7 180,4 10 0,-8-13 270,4 5-90,3 0 180,2-1-270,8 10-270,12-3 270,-5 4-270,17 0 180,-13 4 90,17-3-180,-17 6 90,14-6 0,-15 3-270,2-4 270,-3 0 90,-4 0-180,-2 0 90,-3-7 0,0 1 0,-3-3 0,-6-3 0,-1 7 0,-10-20 0,9 14 450,-9-18-450,10 18 540,-7-9-1,12 10-449,-3 1-180,8 6 0,0 3 0,4 3-90,1 3 180,7 6 0,-2-2 450,10 14-270,-9-12-180,10 20 90,-12-20-450,8 20 450,-12-20-809,3 15 719,-4-15-450,-3 4 360,3-7-270,-8-5 450,3 0-180,-7-4 90,3-4 0,1 3-180,-12-14-90,-2 0 270,-2-3-359,-12-6 359,21 9-630,-25-18 810,23 16-90,-11-11-180,19 18 630,-3-6-540,7 10 1259,5-6-989,-2 11-1,9 1-358,-6 5-91,12 12 0,-11-7 0,18 15-90,-13-11 270,6 4 0,-4-1 0,0-4 0,-8 1 0,3 2-360,-8-6 0,0 3 360,0-9-1799,-4 0 1350,3-4-91,-7 0-180,7 0 720,-6-7 0,2 1 0,0-7 0,1 4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2-07T20:48:31.829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45 153 7533,'29'-1'3058,"-10"-2"-2968,-20 7 90,-6 0 90,2-3 179,-4 7-359,0-7 90,5 11-180,0-10 90,0 13 0,3-9-180,-7 15-270,7-11 91,-3 11 179,0-8-180,3 8 270,-3-6-90,4 5 450,0-10-450,0 3 449,0-4-269,4-4 0,-3-1 90,3-8-90,-4-1 90,0-4-90,-4-8-90,3 7 0,-3-7 90,0 5-90,3-2 90,-3-4-270,0 5 180,3-12 90,-6-2 0,6-9-720,-3 1-449,4-7 719,0 21-180,0-15 450,4 29-899,1-9 629,3 19 0,-3-2-539,3 12 539,-7-3 360,3 14 0,-4-12 0,-4 20 0,-5-20 0,-4 8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2-07T20:48:32.628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97 299 7533,'8'-10'1619,"5"-2"-1349,-7 6 269,6-6-179,-11 12 0,3-8 90,-1 3-360,2-4 539,4 4 451,0 1-721,-1 8-179,1 1-270,-4 19 90,3-7-269,-7 35-1,-1-32 0,-1 24 450,-7-30 90,7 8 269,-7-9 271,7-4-720,-3-5 90,0-12-270,3 2 90,-6-22-90,6 8 270,-15-38-180,10 30-270,-15-28 360,8 27-90,-13-21-180,7 12-90,-7-9 270,13 20 450,0-6-180,8 21-91,1-3 91,4 15-90,8 3-360,-2 2-90,10 16 270,-6-10 0,-1 10 90,-1-9-90,-3 2 0,3 0 0,-3-2 360,3 1-180,-3-3-90,4 6 0,3 6-90,-2-7-630,7 14 540,-11-19 0,5 3 90,-10-6 0,3-5 90,-4 2-1259,4-4 629,-3 0-1349,3 0 1080,-4-4-1,-4-1-539,-1-4 540,-4 0 809,-3-3 0,2 2 0,-3-3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2-07T20:48:34.797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0 159 7533,'9'0'359,"-4"0"-359,2 0-359,-2 0 179,4-4 0,-4 3 0,2-3 270,-2 4-180,0-4 180,-1 3 360,-4-3-1,0 4-179,0-4 180,0-1-270,0-4-270,0 5 270,-4-4-270,3 3 0,-3-4 0,4-4 0,0 0 90,0 3-360,0-5 360,0 13 0,4-14 0,-3 10 0,11-7 0,-6 9-90,14 0 0,-9 4 90,9 4-359,-10 0-361,7 17 630,-11-10-270,1 18 90,-7-15 180,0 4 90,0-2 0,0-2 0,0 4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FE861C-486B-4E18-A0E9-A790238A915C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811066-0135-4CAA-8AD4-89A97190AC0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811066-0135-4CAA-8AD4-89A97190AC0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6430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811066-0135-4CAA-8AD4-89A97190AC0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0569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7D276-9C34-4054-941A-CC0BE8C90449}" type="datetime1">
              <a:rPr lang="en-US" smtClean="0"/>
              <a:t>5/12/2023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6E188-D92E-4100-A5A2-35A82FF1222A}" type="datetime1">
              <a:rPr lang="en-US" smtClean="0"/>
              <a:t>5/12/2023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223DD-BD8E-4802-89F9-001067EA9095}" type="datetime1">
              <a:rPr lang="en-US" smtClean="0"/>
              <a:t>5/12/2023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A54A9-9BA8-4853-83D2-B9A9E7C290C2}" type="datetime1">
              <a:rPr lang="en-US" smtClean="0"/>
              <a:t>5/12/2023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DC690-7763-4603-8BAF-005208C765E7}" type="datetime1">
              <a:rPr lang="en-US" smtClean="0"/>
              <a:t>5/12/2023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4AAE4-3525-4A86-9BBB-A99A1EFBC963}" type="datetime1">
              <a:rPr lang="en-US" smtClean="0"/>
              <a:t>5/12/2023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3FC87-AFD5-464D-B527-B5EA4EFD8E06}" type="datetime1">
              <a:rPr lang="en-US" smtClean="0"/>
              <a:t>5/12/2023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676D2-9AE1-4F8F-86B4-A425B926657A}" type="datetime1">
              <a:rPr lang="en-US" smtClean="0"/>
              <a:t>5/12/2023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D9A7D-A461-4B5F-8704-668DBE95D1D4}" type="datetime1">
              <a:rPr lang="en-US" smtClean="0"/>
              <a:t>5/12/2023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AD172-5799-42F6-BD6C-A2836D124ABD}" type="datetime1">
              <a:rPr lang="en-US" smtClean="0"/>
              <a:t>5/12/2023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B7945-202D-494A-A693-8266871136F8}" type="datetime1">
              <a:rPr lang="en-US" smtClean="0"/>
              <a:t>5/12/2023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48156A-A356-4B47-B9D0-639141D048E2}" type="datetime1">
              <a:rPr lang="en-US" smtClean="0"/>
              <a:t>5/12/2023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4824F-EBE0-443F-8A8F-F64816AF04D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s://creativecommons.org/licenses/by-nc-sa/4.0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hyperlink" Target="https://3drst.byu.edu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7.jpeg"/><Relationship Id="rId3" Type="http://schemas.openxmlformats.org/officeDocument/2006/relationships/image" Target="../media/image11.jpeg"/><Relationship Id="rId7" Type="http://schemas.openxmlformats.org/officeDocument/2006/relationships/image" Target="../media/image6.jpeg"/><Relationship Id="rId12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11" Type="http://schemas.openxmlformats.org/officeDocument/2006/relationships/image" Target="../media/image15.jpeg"/><Relationship Id="rId5" Type="http://schemas.openxmlformats.org/officeDocument/2006/relationships/image" Target="../media/image13.jpeg"/><Relationship Id="rId10" Type="http://schemas.openxmlformats.org/officeDocument/2006/relationships/image" Target="../media/image9.jpeg"/><Relationship Id="rId4" Type="http://schemas.openxmlformats.org/officeDocument/2006/relationships/image" Target="../media/image12.jpeg"/><Relationship Id="rId9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9.jpeg"/><Relationship Id="rId3" Type="http://schemas.openxmlformats.org/officeDocument/2006/relationships/image" Target="../media/image11.jpeg"/><Relationship Id="rId7" Type="http://schemas.openxmlformats.org/officeDocument/2006/relationships/image" Target="../media/image6.jpeg"/><Relationship Id="rId12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11" Type="http://schemas.openxmlformats.org/officeDocument/2006/relationships/image" Target="../media/image17.jpeg"/><Relationship Id="rId5" Type="http://schemas.openxmlformats.org/officeDocument/2006/relationships/image" Target="../media/image13.jpeg"/><Relationship Id="rId15" Type="http://schemas.openxmlformats.org/officeDocument/2006/relationships/image" Target="../media/image20.jpeg"/><Relationship Id="rId10" Type="http://schemas.openxmlformats.org/officeDocument/2006/relationships/image" Target="../media/image16.jpeg"/><Relationship Id="rId4" Type="http://schemas.openxmlformats.org/officeDocument/2006/relationships/image" Target="../media/image12.jpeg"/><Relationship Id="rId9" Type="http://schemas.openxmlformats.org/officeDocument/2006/relationships/image" Target="../media/image8.jpeg"/><Relationship Id="rId1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customXml" Target="../ink/ink6.xml"/><Relationship Id="rId18" Type="http://schemas.openxmlformats.org/officeDocument/2006/relationships/image" Target="../media/image13.png"/><Relationship Id="rId26" Type="http://schemas.openxmlformats.org/officeDocument/2006/relationships/image" Target="../media/image17.png"/><Relationship Id="rId3" Type="http://schemas.openxmlformats.org/officeDocument/2006/relationships/customXml" Target="../ink/ink1.xml"/><Relationship Id="rId21" Type="http://schemas.openxmlformats.org/officeDocument/2006/relationships/customXml" Target="../ink/ink10.xml"/><Relationship Id="rId7" Type="http://schemas.openxmlformats.org/officeDocument/2006/relationships/customXml" Target="../ink/ink3.xml"/><Relationship Id="rId12" Type="http://schemas.openxmlformats.org/officeDocument/2006/relationships/image" Target="../media/image10.png"/><Relationship Id="rId17" Type="http://schemas.openxmlformats.org/officeDocument/2006/relationships/customXml" Target="../ink/ink8.xml"/><Relationship Id="rId25" Type="http://schemas.openxmlformats.org/officeDocument/2006/relationships/customXml" Target="../ink/ink12.xml"/><Relationship Id="rId2" Type="http://schemas.openxmlformats.org/officeDocument/2006/relationships/image" Target="../media/image4.jpeg"/><Relationship Id="rId16" Type="http://schemas.openxmlformats.org/officeDocument/2006/relationships/image" Target="../media/image12.png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customXml" Target="../ink/ink5.xml"/><Relationship Id="rId24" Type="http://schemas.openxmlformats.org/officeDocument/2006/relationships/image" Target="../media/image16.png"/><Relationship Id="rId5" Type="http://schemas.openxmlformats.org/officeDocument/2006/relationships/customXml" Target="../ink/ink2.xml"/><Relationship Id="rId15" Type="http://schemas.openxmlformats.org/officeDocument/2006/relationships/customXml" Target="../ink/ink7.xml"/><Relationship Id="rId23" Type="http://schemas.openxmlformats.org/officeDocument/2006/relationships/customXml" Target="../ink/ink11.xml"/><Relationship Id="rId28" Type="http://schemas.openxmlformats.org/officeDocument/2006/relationships/image" Target="../media/image18.png"/><Relationship Id="rId10" Type="http://schemas.openxmlformats.org/officeDocument/2006/relationships/image" Target="../media/image9.png"/><Relationship Id="rId19" Type="http://schemas.openxmlformats.org/officeDocument/2006/relationships/customXml" Target="../ink/ink9.xml"/><Relationship Id="rId4" Type="http://schemas.openxmlformats.org/officeDocument/2006/relationships/image" Target="../media/image6.png"/><Relationship Id="rId9" Type="http://schemas.openxmlformats.org/officeDocument/2006/relationships/customXml" Target="../ink/ink4.xml"/><Relationship Id="rId14" Type="http://schemas.openxmlformats.org/officeDocument/2006/relationships/image" Target="../media/image11.png"/><Relationship Id="rId22" Type="http://schemas.openxmlformats.org/officeDocument/2006/relationships/image" Target="../media/image15.png"/><Relationship Id="rId27" Type="http://schemas.openxmlformats.org/officeDocument/2006/relationships/customXml" Target="../ink/ink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90DCA9CE-7FDA-3C4A-A330-38A332DAEE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150" y="914400"/>
            <a:ext cx="6997700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D576316-50AE-BAB9-AF43-BF334B5B9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1879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5CFA121-4D90-D443-9561-CC19C990C0A9}"/>
              </a:ext>
            </a:extLst>
          </p:cNvPr>
          <p:cNvSpPr txBox="1"/>
          <p:nvPr/>
        </p:nvSpPr>
        <p:spPr>
          <a:xfrm>
            <a:off x="152400" y="152400"/>
            <a:ext cx="853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How can twins be so different?  It is all about gene expression!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8C15F91-83C9-D14F-8AA5-49F12B6D852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490" y="471939"/>
            <a:ext cx="7397019" cy="6271761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0D9F00D-BE42-01B9-8851-DD83E4253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7817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7F345728-6E4A-2E4E-917F-CC61AA77F1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77" y="2436948"/>
            <a:ext cx="3536349" cy="25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>
            <a:extLst>
              <a:ext uri="{FF2B5EF4-FFF2-40B4-BE49-F238E27FC236}">
                <a16:creationId xmlns:a16="http://schemas.microsoft.com/office/drawing/2014/main" id="{71BBDC4F-A82D-4A42-BC8B-90013F97BC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9926" y="3581400"/>
            <a:ext cx="3498572" cy="25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04D375D4-A6C5-7147-8DA8-A3DA197484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6957" y="1229554"/>
            <a:ext cx="2787594" cy="2351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D1655A0-4016-19A9-F389-44E80DE03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4252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7773BA3C-36C7-434D-BAED-B84AB5171B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" y="273051"/>
            <a:ext cx="8877300" cy="631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3F60C78-4733-2B5A-12D3-11CB829A0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2660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0AA2C0A8-D196-4204-AD79-DF5143CF3D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8687" y="835375"/>
            <a:ext cx="6366294" cy="5239009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B4E8F5FA-9FF3-4048-8275-54D86E76B529}"/>
              </a:ext>
            </a:extLst>
          </p:cNvPr>
          <p:cNvSpPr/>
          <p:nvPr/>
        </p:nvSpPr>
        <p:spPr>
          <a:xfrm>
            <a:off x="3416060" y="3661913"/>
            <a:ext cx="1863305" cy="2208362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6F50D7B-84CF-4896-972F-FA3E9716378F}"/>
              </a:ext>
            </a:extLst>
          </p:cNvPr>
          <p:cNvSpPr/>
          <p:nvPr/>
        </p:nvSpPr>
        <p:spPr>
          <a:xfrm>
            <a:off x="5305245" y="2971799"/>
            <a:ext cx="1863305" cy="2208362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AC0C04-071B-A9CA-1A51-04543EB47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5333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4D16D721-C087-6883-E4AC-D1C61C1A44CE}"/>
              </a:ext>
            </a:extLst>
          </p:cNvPr>
          <p:cNvGrpSpPr/>
          <p:nvPr/>
        </p:nvGrpSpPr>
        <p:grpSpPr>
          <a:xfrm>
            <a:off x="2154377" y="5077744"/>
            <a:ext cx="4835247" cy="444260"/>
            <a:chOff x="671219" y="4716141"/>
            <a:chExt cx="4750382" cy="444884"/>
          </a:xfrm>
        </p:grpSpPr>
        <p:sp>
          <p:nvSpPr>
            <p:cNvPr id="7" name="Text Box 2">
              <a:extLst>
                <a:ext uri="{FF2B5EF4-FFF2-40B4-BE49-F238E27FC236}">
                  <a16:creationId xmlns:a16="http://schemas.microsoft.com/office/drawing/2014/main" id="{CC5A7BBD-7EF7-387F-70A5-F004F7D916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1219" y="4716141"/>
              <a:ext cx="4750382" cy="19969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58293" tIns="29146" rIns="58293" bIns="29146" anchor="t" anchorCtr="0">
              <a:spAutoFit/>
            </a:bodyPr>
            <a:lstStyle/>
            <a:p>
              <a:pPr algn="ctr">
                <a:lnSpc>
                  <a:spcPct val="107000"/>
                </a:lnSpc>
              </a:pPr>
              <a:r>
                <a:rPr lang="en-US" sz="893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3D-RST is supported by the NSF under grant number #DRL-2101383</a:t>
              </a:r>
            </a:p>
          </p:txBody>
        </p:sp>
        <p:pic>
          <p:nvPicPr>
            <p:cNvPr id="6" name="Picture 5" descr="A picture containing text, clipart&#10;&#10;Description automatically generated">
              <a:hlinkClick r:id="rId2"/>
              <a:extLst>
                <a:ext uri="{FF2B5EF4-FFF2-40B4-BE49-F238E27FC236}">
                  <a16:creationId xmlns:a16="http://schemas.microsoft.com/office/drawing/2014/main" id="{3E40D356-E546-DB4B-FCD0-FC399D190A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14395" y="4928615"/>
              <a:ext cx="664029" cy="23241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9" name="Picture 18" descr="Logo&#10;&#10;Description automatically generated">
            <a:hlinkClick r:id="rId4"/>
            <a:extLst>
              <a:ext uri="{FF2B5EF4-FFF2-40B4-BE49-F238E27FC236}">
                <a16:creationId xmlns:a16="http://schemas.microsoft.com/office/drawing/2014/main" id="{5B3888CB-E9F6-2E0A-8627-3AABF23BEB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86014" y="1243014"/>
            <a:ext cx="4371975" cy="437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038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EF91FC-6AF4-1C4F-B0D6-AD55DFA6B6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D01A5E-2839-5F41-B099-5FDA41E856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7773BA3C-36C7-434D-BAED-B84AB5171B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" y="273050"/>
            <a:ext cx="8877300" cy="631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AA5A7E-10D0-DB93-01C6-3B9EB28D6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2258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A45C925D-1B3A-8E4D-A4BE-DD03342C5A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6550" y="927100"/>
            <a:ext cx="5930900" cy="500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CD2F527-6939-7327-9DD4-79836C361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94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7F345728-6E4A-2E4E-917F-CC61AA77F1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77" y="2436948"/>
            <a:ext cx="3536349" cy="25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>
            <a:extLst>
              <a:ext uri="{FF2B5EF4-FFF2-40B4-BE49-F238E27FC236}">
                <a16:creationId xmlns:a16="http://schemas.microsoft.com/office/drawing/2014/main" id="{71BBDC4F-A82D-4A42-BC8B-90013F97BC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9926" y="3581400"/>
            <a:ext cx="3498572" cy="25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04D375D4-A6C5-7147-8DA8-A3DA197484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6957" y="1229554"/>
            <a:ext cx="2787594" cy="2351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01CE70B-1162-8074-ED1F-0E2C0F8A6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776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492208F-6C25-7041-8862-3F4EDF370E88}"/>
              </a:ext>
            </a:extLst>
          </p:cNvPr>
          <p:cNvSpPr txBox="1"/>
          <p:nvPr/>
        </p:nvSpPr>
        <p:spPr>
          <a:xfrm>
            <a:off x="228600" y="228600"/>
            <a:ext cx="8686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Procedure (1): F1 Generation</a:t>
            </a:r>
            <a:endParaRPr lang="en-US" dirty="0"/>
          </a:p>
          <a:p>
            <a:r>
              <a:rPr lang="en-US" b="1" dirty="0"/>
              <a:t> </a:t>
            </a:r>
            <a:endParaRPr lang="en-US" dirty="0"/>
          </a:p>
          <a:p>
            <a:r>
              <a:rPr lang="en-US" dirty="0"/>
              <a:t>You should have 6 of each “parent” color gummy bears to work with.</a:t>
            </a:r>
          </a:p>
          <a:p>
            <a:endParaRPr lang="en-US" dirty="0"/>
          </a:p>
          <a:p>
            <a:r>
              <a:rPr lang="en-US" dirty="0"/>
              <a:t>Offspring receive roughly </a:t>
            </a:r>
            <a:r>
              <a:rPr lang="en-US" b="1" dirty="0"/>
              <a:t>½</a:t>
            </a:r>
            <a:r>
              <a:rPr lang="en-US" dirty="0"/>
              <a:t> their genetic information from </a:t>
            </a:r>
            <a:r>
              <a:rPr lang="en-US" b="1" dirty="0"/>
              <a:t>parent A</a:t>
            </a:r>
            <a:r>
              <a:rPr lang="en-US" dirty="0"/>
              <a:t> and </a:t>
            </a:r>
            <a:r>
              <a:rPr lang="en-US" b="1" dirty="0"/>
              <a:t>½</a:t>
            </a:r>
            <a:r>
              <a:rPr lang="en-US" dirty="0"/>
              <a:t> from </a:t>
            </a:r>
            <a:r>
              <a:rPr lang="en-US" b="1" dirty="0"/>
              <a:t>parent B</a:t>
            </a:r>
            <a:r>
              <a:rPr lang="en-US" dirty="0"/>
              <a:t>.</a:t>
            </a:r>
          </a:p>
          <a:p>
            <a:endParaRPr lang="en-US" dirty="0"/>
          </a:p>
          <a:p>
            <a:pPr lvl="0"/>
            <a:r>
              <a:rPr lang="en-US" dirty="0"/>
              <a:t>Select two different colors of gummy bears and place them on the “P” generation row on your pedigree chart. </a:t>
            </a:r>
          </a:p>
          <a:p>
            <a:endParaRPr lang="en-US" dirty="0"/>
          </a:p>
          <a:p>
            <a:pPr lvl="0"/>
            <a:r>
              <a:rPr lang="en-US" dirty="0"/>
              <a:t>Now, assuming you get </a:t>
            </a:r>
            <a:r>
              <a:rPr lang="en-US" b="1" dirty="0"/>
              <a:t>½ your traits</a:t>
            </a:r>
            <a:r>
              <a:rPr lang="en-US" dirty="0"/>
              <a:t> from each parent, what will the model of the “</a:t>
            </a:r>
            <a:r>
              <a:rPr lang="en-US" b="1" dirty="0"/>
              <a:t>F1</a:t>
            </a:r>
            <a:r>
              <a:rPr lang="en-US" dirty="0"/>
              <a:t>” generation (kids of the parents) look like (</a:t>
            </a:r>
            <a:r>
              <a:rPr lang="en-US" b="1" dirty="0"/>
              <a:t>phenotype</a:t>
            </a:r>
            <a:r>
              <a:rPr lang="en-US" dirty="0"/>
              <a:t>) when those gummy bears “mate”?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Do this by cutting the “</a:t>
            </a:r>
            <a:r>
              <a:rPr lang="en-US" b="1" dirty="0"/>
              <a:t>offspring</a:t>
            </a:r>
            <a:r>
              <a:rPr lang="en-US" dirty="0"/>
              <a:t>” in half with the razor blade. Place the “</a:t>
            </a:r>
            <a:r>
              <a:rPr lang="en-US" b="1" dirty="0"/>
              <a:t>offspring</a:t>
            </a:r>
            <a:r>
              <a:rPr lang="en-US" dirty="0"/>
              <a:t>” in the </a:t>
            </a:r>
            <a:r>
              <a:rPr lang="en-US" b="1" dirty="0"/>
              <a:t>F1</a:t>
            </a:r>
            <a:r>
              <a:rPr lang="en-US" dirty="0"/>
              <a:t> spot on your data sheet.  Here is how to make the cut for the </a:t>
            </a:r>
            <a:r>
              <a:rPr lang="en-US" b="1" dirty="0"/>
              <a:t>F1</a:t>
            </a:r>
            <a:r>
              <a:rPr lang="en-US" dirty="0"/>
              <a:t> Generation.</a:t>
            </a:r>
            <a:endParaRPr lang="en-US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F0DC45B-6048-A644-A941-B0856B88B1F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2884" y="4237833"/>
            <a:ext cx="1851797" cy="2398701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1709CD7-D784-F64B-BD98-07225BDC3005}"/>
              </a:ext>
            </a:extLst>
          </p:cNvPr>
          <p:cNvCxnSpPr>
            <a:cxnSpLocks/>
            <a:stCxn id="3" idx="0"/>
          </p:cNvCxnSpPr>
          <p:nvPr/>
        </p:nvCxnSpPr>
        <p:spPr>
          <a:xfrm>
            <a:off x="3768783" y="4237833"/>
            <a:ext cx="0" cy="2234907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E91195-3F76-A6DB-5724-031C01F98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5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D61CA75-9C1C-047E-725D-C9C56841BAFA}"/>
              </a:ext>
            </a:extLst>
          </p:cNvPr>
          <p:cNvSpPr txBox="1"/>
          <p:nvPr/>
        </p:nvSpPr>
        <p:spPr>
          <a:xfrm>
            <a:off x="468944" y="5023598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highlight>
                  <a:srgbClr val="FFFF00"/>
                </a:highlight>
              </a:rPr>
              <a:t>Remember knife safety!</a:t>
            </a:r>
            <a:endParaRPr lang="en-US" dirty="0">
              <a:highlight>
                <a:srgbClr val="FFFF00"/>
              </a:highlight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161A691-91AD-5A30-5A30-370523561710}"/>
              </a:ext>
            </a:extLst>
          </p:cNvPr>
          <p:cNvGrpSpPr/>
          <p:nvPr/>
        </p:nvGrpSpPr>
        <p:grpSpPr>
          <a:xfrm>
            <a:off x="5620580" y="4237832"/>
            <a:ext cx="1372042" cy="2234907"/>
            <a:chOff x="4432300" y="3148647"/>
            <a:chExt cx="279400" cy="560705"/>
          </a:xfrm>
        </p:grpSpPr>
        <p:pic>
          <p:nvPicPr>
            <p:cNvPr id="8" name="Picture 7" descr="The Original World&amp;#39;s Largest Gummy Bear - 5lbs - Cherry">
              <a:extLst>
                <a:ext uri="{FF2B5EF4-FFF2-40B4-BE49-F238E27FC236}">
                  <a16:creationId xmlns:a16="http://schemas.microsoft.com/office/drawing/2014/main" id="{E66F21C9-BE16-BB83-549C-43FA60AE58F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416"/>
            <a:stretch/>
          </p:blipFill>
          <p:spPr bwMode="auto">
            <a:xfrm>
              <a:off x="4432300" y="3148647"/>
              <a:ext cx="144780" cy="56070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16B76E73-16BE-1E49-8FEA-1ED178169AB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254"/>
            <a:stretch/>
          </p:blipFill>
          <p:spPr bwMode="auto">
            <a:xfrm>
              <a:off x="4574540" y="3153727"/>
              <a:ext cx="137160" cy="55562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3444682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62D2901-F1DD-224F-BC9F-9987167426F7}"/>
              </a:ext>
            </a:extLst>
          </p:cNvPr>
          <p:cNvSpPr txBox="1"/>
          <p:nvPr/>
        </p:nvSpPr>
        <p:spPr>
          <a:xfrm>
            <a:off x="228600" y="149225"/>
            <a:ext cx="8686800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Procedure (2): F2 Generation </a:t>
            </a:r>
            <a:endParaRPr lang="en-US" dirty="0"/>
          </a:p>
          <a:p>
            <a:r>
              <a:rPr lang="en-US" b="1" dirty="0"/>
              <a:t> </a:t>
            </a:r>
            <a:r>
              <a:rPr lang="en-US" dirty="0"/>
              <a:t> </a:t>
            </a:r>
          </a:p>
          <a:p>
            <a:pPr lvl="0"/>
            <a:r>
              <a:rPr lang="en-US" dirty="0"/>
              <a:t>Find a bear from another group’s “</a:t>
            </a:r>
            <a:r>
              <a:rPr lang="en-US" b="1" dirty="0"/>
              <a:t>F1</a:t>
            </a:r>
            <a:r>
              <a:rPr lang="en-US" dirty="0"/>
              <a:t>” generation. Have them mate with your </a:t>
            </a:r>
            <a:r>
              <a:rPr lang="en-US" b="1" dirty="0"/>
              <a:t>F1</a:t>
            </a:r>
            <a:r>
              <a:rPr lang="en-US" dirty="0"/>
              <a:t> gummy bear.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Make a copy of one of your F1 offspring.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Take the offspring copy and an extra set of “parent” gummies and trade with another group.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The other group will make a copy of their offspring for you to take back to your station.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The new gummy bear (</a:t>
            </a:r>
            <a:r>
              <a:rPr lang="en-US" b="1" dirty="0"/>
              <a:t>F1 copy from the other group</a:t>
            </a:r>
            <a:r>
              <a:rPr lang="en-US" dirty="0"/>
              <a:t>) will be reproducing with one of your F1 offspring.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Quarter two of your “parent” gummies and the parent gummies you received from the other group. </a:t>
            </a:r>
          </a:p>
          <a:p>
            <a:r>
              <a:rPr lang="en-US" dirty="0"/>
              <a:t>Your offspring (F2) must have half of the genetic material of the mom and half from the dad (F1 generation).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Create what the offspring look like after they mate (this is called the “F2” generation). Place their phenotypes in the </a:t>
            </a:r>
            <a:r>
              <a:rPr lang="en-US" b="1" dirty="0"/>
              <a:t>F2</a:t>
            </a:r>
            <a:r>
              <a:rPr lang="en-US" dirty="0"/>
              <a:t> generation spot.</a:t>
            </a:r>
          </a:p>
          <a:p>
            <a:endParaRPr lang="en-US" dirty="0"/>
          </a:p>
          <a:p>
            <a:pPr lvl="0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F99BE50-5265-774A-982D-16144B04947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4388" y="4113593"/>
            <a:ext cx="1219200" cy="1579275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4946A89-19ED-9947-A59E-E5D2ECA35A7B}"/>
              </a:ext>
            </a:extLst>
          </p:cNvPr>
          <p:cNvCxnSpPr>
            <a:cxnSpLocks/>
            <a:stCxn id="3" idx="0"/>
          </p:cNvCxnSpPr>
          <p:nvPr/>
        </p:nvCxnSpPr>
        <p:spPr>
          <a:xfrm>
            <a:off x="5233988" y="4113593"/>
            <a:ext cx="0" cy="14478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7D8A06E-ADC3-AA4E-9B47-E5FCE49ACA3E}"/>
              </a:ext>
            </a:extLst>
          </p:cNvPr>
          <p:cNvCxnSpPr>
            <a:cxnSpLocks/>
            <a:stCxn id="3" idx="1"/>
            <a:endCxn id="3" idx="3"/>
          </p:cNvCxnSpPr>
          <p:nvPr/>
        </p:nvCxnSpPr>
        <p:spPr>
          <a:xfrm>
            <a:off x="4624388" y="4903231"/>
            <a:ext cx="1219200" cy="0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E81159F-A294-C04D-9B54-C2B8E9C68511}"/>
              </a:ext>
            </a:extLst>
          </p:cNvPr>
          <p:cNvSpPr txBox="1"/>
          <p:nvPr/>
        </p:nvSpPr>
        <p:spPr>
          <a:xfrm>
            <a:off x="1807708" y="4053477"/>
            <a:ext cx="1600200" cy="147732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endParaRPr lang="en-US" dirty="0"/>
          </a:p>
          <a:p>
            <a:pPr algn="ctr"/>
            <a:r>
              <a:rPr lang="en-US" dirty="0"/>
              <a:t>Make a horizontal cut!!!</a:t>
            </a:r>
          </a:p>
          <a:p>
            <a:pPr algn="ctr"/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6E74D82-335C-6C44-A47D-A44B88BF2531}"/>
              </a:ext>
            </a:extLst>
          </p:cNvPr>
          <p:cNvSpPr txBox="1"/>
          <p:nvPr/>
        </p:nvSpPr>
        <p:spPr>
          <a:xfrm>
            <a:off x="1409428" y="522248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(</a:t>
            </a:r>
            <a:r>
              <a:rPr lang="en-US" b="1" dirty="0">
                <a:highlight>
                  <a:srgbClr val="FFFF00"/>
                </a:highlight>
              </a:rPr>
              <a:t>Remember knife safety</a:t>
            </a:r>
            <a:r>
              <a:rPr lang="en-US" dirty="0">
                <a:highlight>
                  <a:srgbClr val="FFFF00"/>
                </a:highlight>
              </a:rPr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65A4C9-0709-F558-72CF-23BF1CA27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6</a:t>
            </a:fld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1B9CBFD-D903-A33B-740E-45B8535B1BEC}"/>
              </a:ext>
            </a:extLst>
          </p:cNvPr>
          <p:cNvGrpSpPr/>
          <p:nvPr/>
        </p:nvGrpSpPr>
        <p:grpSpPr>
          <a:xfrm>
            <a:off x="6756140" y="4113593"/>
            <a:ext cx="889260" cy="1681474"/>
            <a:chOff x="4567783" y="4414526"/>
            <a:chExt cx="294519" cy="561491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6DB6D82F-247C-6CC4-A1A9-54E2D30B9AF8}"/>
                </a:ext>
              </a:extLst>
            </p:cNvPr>
            <p:cNvGrpSpPr/>
            <p:nvPr/>
          </p:nvGrpSpPr>
          <p:grpSpPr>
            <a:xfrm>
              <a:off x="4582643" y="4422141"/>
              <a:ext cx="264795" cy="550544"/>
              <a:chOff x="4688203" y="2884171"/>
              <a:chExt cx="250990" cy="558164"/>
            </a:xfrm>
          </p:grpSpPr>
          <p:pic>
            <p:nvPicPr>
              <p:cNvPr id="19" name="Picture 18" descr="The Original World&amp;#39;s Largest Gummy Bear - 5lbs - Cherry">
                <a:extLst>
                  <a:ext uri="{FF2B5EF4-FFF2-40B4-BE49-F238E27FC236}">
                    <a16:creationId xmlns:a16="http://schemas.microsoft.com/office/drawing/2014/main" id="{BEF908E4-AF49-3081-7078-B0F1311D3E1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757" t="54360" r="47165"/>
              <a:stretch/>
            </p:blipFill>
            <p:spPr bwMode="auto">
              <a:xfrm>
                <a:off x="4688203" y="3186431"/>
                <a:ext cx="134786" cy="255904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A201DFD2-E360-BB85-6FF2-D5C54B7E44E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6202" r="4776" b="45475"/>
              <a:stretch/>
            </p:blipFill>
            <p:spPr bwMode="auto">
              <a:xfrm>
                <a:off x="4804407" y="2884171"/>
                <a:ext cx="134786" cy="302260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BA37BD67-4E97-213B-7B01-DC4B7B1C4C1A}"/>
                </a:ext>
              </a:extLst>
            </p:cNvPr>
            <p:cNvGrpSpPr/>
            <p:nvPr/>
          </p:nvGrpSpPr>
          <p:grpSpPr>
            <a:xfrm>
              <a:off x="4567783" y="4414526"/>
              <a:ext cx="294519" cy="561491"/>
              <a:chOff x="6467574" y="1144061"/>
              <a:chExt cx="658506" cy="1281045"/>
            </a:xfrm>
          </p:grpSpPr>
          <p:pic>
            <p:nvPicPr>
              <p:cNvPr id="22" name="Picture 2">
                <a:extLst>
                  <a:ext uri="{FF2B5EF4-FFF2-40B4-BE49-F238E27FC236}">
                    <a16:creationId xmlns:a16="http://schemas.microsoft.com/office/drawing/2014/main" id="{72ED77C0-7E55-7A1A-69AF-3363CB42B1A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47234" b="46384"/>
              <a:stretch/>
            </p:blipFill>
            <p:spPr bwMode="auto">
              <a:xfrm>
                <a:off x="6467574" y="1144061"/>
                <a:ext cx="341286" cy="70772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3" name="Picture 4">
                <a:extLst>
                  <a:ext uri="{FF2B5EF4-FFF2-40B4-BE49-F238E27FC236}">
                    <a16:creationId xmlns:a16="http://schemas.microsoft.com/office/drawing/2014/main" id="{617441AC-4FDC-D574-94A9-3950F337DCB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0150" t="53795"/>
              <a:stretch/>
            </p:blipFill>
            <p:spPr bwMode="auto">
              <a:xfrm>
                <a:off x="6804034" y="1834027"/>
                <a:ext cx="322046" cy="59107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28066365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>
            <a:extLst>
              <a:ext uri="{FF2B5EF4-FFF2-40B4-BE49-F238E27FC236}">
                <a16:creationId xmlns:a16="http://schemas.microsoft.com/office/drawing/2014/main" id="{FE19B8C9-DD32-2D92-A67B-47C097BEC7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F1 Generation Illustration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195B909-E77E-67BB-BF74-474FE7DDD6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7</a:t>
            </a:fld>
            <a:endParaRPr lang="en-US"/>
          </a:p>
        </p:txBody>
      </p:sp>
      <p:pic>
        <p:nvPicPr>
          <p:cNvPr id="3" name="Picture 2" descr="Shape, square&#10;&#10;Description automatically generated">
            <a:extLst>
              <a:ext uri="{FF2B5EF4-FFF2-40B4-BE49-F238E27FC236}">
                <a16:creationId xmlns:a16="http://schemas.microsoft.com/office/drawing/2014/main" id="{A597342C-DF19-9794-C987-BE666A22126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2002790"/>
            <a:ext cx="6369685" cy="4321810"/>
          </a:xfrm>
          <a:prstGeom prst="rect">
            <a:avLst/>
          </a:prstGeom>
        </p:spPr>
      </p:pic>
      <p:pic>
        <p:nvPicPr>
          <p:cNvPr id="4" name="Picture 3" descr="The Original World&amp;#39;s Largest Gummy Bear - 5lbs - Cherry">
            <a:extLst>
              <a:ext uri="{FF2B5EF4-FFF2-40B4-BE49-F238E27FC236}">
                <a16:creationId xmlns:a16="http://schemas.microsoft.com/office/drawing/2014/main" id="{6667B349-915A-76FD-0BAC-A55477D7892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2405380"/>
            <a:ext cx="280670" cy="561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8D49643-0CC1-9F51-4BDB-967C7947CC7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9602" y="2405380"/>
            <a:ext cx="264795" cy="53403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11FD862B-6C8B-D27C-4FA4-A498B3A68016}"/>
              </a:ext>
            </a:extLst>
          </p:cNvPr>
          <p:cNvGrpSpPr/>
          <p:nvPr/>
        </p:nvGrpSpPr>
        <p:grpSpPr>
          <a:xfrm>
            <a:off x="3099434" y="3813810"/>
            <a:ext cx="279400" cy="560705"/>
            <a:chOff x="4432300" y="3148647"/>
            <a:chExt cx="279400" cy="560705"/>
          </a:xfrm>
        </p:grpSpPr>
        <p:pic>
          <p:nvPicPr>
            <p:cNvPr id="6" name="Picture 5" descr="The Original World&amp;#39;s Largest Gummy Bear - 5lbs - Cherry">
              <a:extLst>
                <a:ext uri="{FF2B5EF4-FFF2-40B4-BE49-F238E27FC236}">
                  <a16:creationId xmlns:a16="http://schemas.microsoft.com/office/drawing/2014/main" id="{C928363A-B85C-3EA2-4064-C6458E7727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416"/>
            <a:stretch/>
          </p:blipFill>
          <p:spPr bwMode="auto">
            <a:xfrm>
              <a:off x="4432300" y="3148647"/>
              <a:ext cx="144780" cy="56070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6264D16-5214-3727-2292-E16720C44AD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254"/>
            <a:stretch/>
          </p:blipFill>
          <p:spPr bwMode="auto">
            <a:xfrm>
              <a:off x="4574540" y="3153727"/>
              <a:ext cx="137160" cy="55562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305FA0C-E1F8-0356-4E97-6F7F3B277533}"/>
              </a:ext>
            </a:extLst>
          </p:cNvPr>
          <p:cNvGrpSpPr/>
          <p:nvPr/>
        </p:nvGrpSpPr>
        <p:grpSpPr>
          <a:xfrm>
            <a:off x="4686297" y="3817620"/>
            <a:ext cx="266700" cy="560705"/>
            <a:chOff x="4686297" y="2881630"/>
            <a:chExt cx="266700" cy="560705"/>
          </a:xfrm>
        </p:grpSpPr>
        <p:pic>
          <p:nvPicPr>
            <p:cNvPr id="9" name="Picture 8" descr="The Original World&amp;#39;s Largest Gummy Bear - 5lbs - Cherry">
              <a:extLst>
                <a:ext uri="{FF2B5EF4-FFF2-40B4-BE49-F238E27FC236}">
                  <a16:creationId xmlns:a16="http://schemas.microsoft.com/office/drawing/2014/main" id="{F463CF7E-2D72-307D-11A3-E6F5FE84E95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206" r="792"/>
            <a:stretch/>
          </p:blipFill>
          <p:spPr bwMode="auto">
            <a:xfrm>
              <a:off x="4804407" y="2881630"/>
              <a:ext cx="148590" cy="56070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36B58609-FFAD-4FA5-6D64-D1EA8AE8129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45" r="52413"/>
            <a:stretch/>
          </p:blipFill>
          <p:spPr bwMode="auto">
            <a:xfrm>
              <a:off x="4686297" y="2884170"/>
              <a:ext cx="121920" cy="55435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2E45C35-5EF7-A688-DC0B-A5464F5A3E4C}"/>
              </a:ext>
            </a:extLst>
          </p:cNvPr>
          <p:cNvGrpSpPr/>
          <p:nvPr/>
        </p:nvGrpSpPr>
        <p:grpSpPr>
          <a:xfrm>
            <a:off x="1097915" y="3832860"/>
            <a:ext cx="279400" cy="560705"/>
            <a:chOff x="4432300" y="3148647"/>
            <a:chExt cx="279400" cy="560705"/>
          </a:xfrm>
        </p:grpSpPr>
        <p:pic>
          <p:nvPicPr>
            <p:cNvPr id="13" name="Picture 12" descr="The Original World&amp;#39;s Largest Gummy Bear - 5lbs - Cherry">
              <a:extLst>
                <a:ext uri="{FF2B5EF4-FFF2-40B4-BE49-F238E27FC236}">
                  <a16:creationId xmlns:a16="http://schemas.microsoft.com/office/drawing/2014/main" id="{1E5C0865-8AE1-1CBF-5FFF-F615C4B90C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416"/>
            <a:stretch/>
          </p:blipFill>
          <p:spPr bwMode="auto">
            <a:xfrm>
              <a:off x="4432300" y="3148647"/>
              <a:ext cx="144780" cy="56070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A211ECD-024E-952C-8E9D-8A5067FC7D1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254"/>
            <a:stretch/>
          </p:blipFill>
          <p:spPr bwMode="auto">
            <a:xfrm>
              <a:off x="4574540" y="3153727"/>
              <a:ext cx="137160" cy="55562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pic>
        <p:nvPicPr>
          <p:cNvPr id="15" name="Picture 14" descr="The Original World&amp;#39;s Largest Gummy Bear - 5lbs - Cherry">
            <a:extLst>
              <a:ext uri="{FF2B5EF4-FFF2-40B4-BE49-F238E27FC236}">
                <a16:creationId xmlns:a16="http://schemas.microsoft.com/office/drawing/2014/main" id="{796D25FB-44AE-9FC6-F4A2-3C288C07BC3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922" y="3378854"/>
            <a:ext cx="280670" cy="561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1827DA9-DEC4-B294-66C8-31065DB62BD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080" y="3378854"/>
            <a:ext cx="264795" cy="534035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54AEFF7E-B870-BE52-024B-595097E7EB75}"/>
              </a:ext>
            </a:extLst>
          </p:cNvPr>
          <p:cNvSpPr/>
          <p:nvPr/>
        </p:nvSpPr>
        <p:spPr>
          <a:xfrm>
            <a:off x="368937" y="2764790"/>
            <a:ext cx="1872931" cy="1828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95155E3-6513-8187-B85E-F92909BD0FF7}"/>
              </a:ext>
            </a:extLst>
          </p:cNvPr>
          <p:cNvSpPr txBox="1"/>
          <p:nvPr/>
        </p:nvSpPr>
        <p:spPr>
          <a:xfrm>
            <a:off x="539751" y="2967355"/>
            <a:ext cx="15313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Trade with another group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1B829BC-3756-ACD5-F985-4BF0E982D2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5857" y="2002790"/>
            <a:ext cx="280670" cy="572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DA89749E-6140-66CD-3038-8F66460E50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0715" y="2002790"/>
            <a:ext cx="280670" cy="555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1F75BCEA-4645-4E09-5030-559F20680203}"/>
              </a:ext>
            </a:extLst>
          </p:cNvPr>
          <p:cNvGrpSpPr/>
          <p:nvPr/>
        </p:nvGrpSpPr>
        <p:grpSpPr>
          <a:xfrm>
            <a:off x="6867383" y="2624435"/>
            <a:ext cx="280670" cy="561975"/>
            <a:chOff x="6477000" y="1163609"/>
            <a:chExt cx="626846" cy="1283532"/>
          </a:xfrm>
        </p:grpSpPr>
        <p:pic>
          <p:nvPicPr>
            <p:cNvPr id="19" name="Picture 2">
              <a:extLst>
                <a:ext uri="{FF2B5EF4-FFF2-40B4-BE49-F238E27FC236}">
                  <a16:creationId xmlns:a16="http://schemas.microsoft.com/office/drawing/2014/main" id="{94F58365-1B8A-474C-9838-C633B87FC63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1537"/>
            <a:stretch/>
          </p:blipFill>
          <p:spPr bwMode="auto">
            <a:xfrm>
              <a:off x="6477000" y="1163609"/>
              <a:ext cx="304800" cy="12835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4">
              <a:extLst>
                <a:ext uri="{FF2B5EF4-FFF2-40B4-BE49-F238E27FC236}">
                  <a16:creationId xmlns:a16="http://schemas.microsoft.com/office/drawing/2014/main" id="{BEF10949-5B47-4285-31E5-FCF97AB5EE1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150"/>
            <a:stretch/>
          </p:blipFill>
          <p:spPr bwMode="auto">
            <a:xfrm>
              <a:off x="6781800" y="1163609"/>
              <a:ext cx="322046" cy="12792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088CD35C-CD2D-F512-EC6C-005D74EAC8A9}"/>
              </a:ext>
            </a:extLst>
          </p:cNvPr>
          <p:cNvSpPr/>
          <p:nvPr/>
        </p:nvSpPr>
        <p:spPr>
          <a:xfrm>
            <a:off x="6139488" y="1355737"/>
            <a:ext cx="1872931" cy="1828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1FB0D2F-02D9-8A46-2E1B-E4D259978869}"/>
              </a:ext>
            </a:extLst>
          </p:cNvPr>
          <p:cNvSpPr txBox="1"/>
          <p:nvPr/>
        </p:nvSpPr>
        <p:spPr>
          <a:xfrm>
            <a:off x="6310303" y="1596577"/>
            <a:ext cx="15313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Receive from another group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62977F5-BCD7-26A4-6E08-FBD12F744BD8}"/>
              </a:ext>
            </a:extLst>
          </p:cNvPr>
          <p:cNvGrpSpPr/>
          <p:nvPr/>
        </p:nvGrpSpPr>
        <p:grpSpPr>
          <a:xfrm>
            <a:off x="5957786" y="3796296"/>
            <a:ext cx="280670" cy="561975"/>
            <a:chOff x="6477000" y="1163609"/>
            <a:chExt cx="626846" cy="1283532"/>
          </a:xfrm>
        </p:grpSpPr>
        <p:pic>
          <p:nvPicPr>
            <p:cNvPr id="26" name="Picture 2">
              <a:extLst>
                <a:ext uri="{FF2B5EF4-FFF2-40B4-BE49-F238E27FC236}">
                  <a16:creationId xmlns:a16="http://schemas.microsoft.com/office/drawing/2014/main" id="{8CE9F5F3-1C51-DC95-D230-DC9A2C968D3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1537"/>
            <a:stretch/>
          </p:blipFill>
          <p:spPr bwMode="auto">
            <a:xfrm>
              <a:off x="6477000" y="1163609"/>
              <a:ext cx="304800" cy="12835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4">
              <a:extLst>
                <a:ext uri="{FF2B5EF4-FFF2-40B4-BE49-F238E27FC236}">
                  <a16:creationId xmlns:a16="http://schemas.microsoft.com/office/drawing/2014/main" id="{4E460F78-FD77-4103-575F-7B900913976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150"/>
            <a:stretch/>
          </p:blipFill>
          <p:spPr bwMode="auto">
            <a:xfrm>
              <a:off x="6781800" y="1163609"/>
              <a:ext cx="322046" cy="12792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7DE7812E-B28F-A1E5-7209-EA28A09C4E39}"/>
              </a:ext>
            </a:extLst>
          </p:cNvPr>
          <p:cNvCxnSpPr>
            <a:cxnSpLocks/>
          </p:cNvCxnSpPr>
          <p:nvPr/>
        </p:nvCxnSpPr>
        <p:spPr>
          <a:xfrm flipH="1" flipV="1">
            <a:off x="368937" y="2231390"/>
            <a:ext cx="524590" cy="599789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7070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53">
            <a:extLst>
              <a:ext uri="{FF2B5EF4-FFF2-40B4-BE49-F238E27FC236}">
                <a16:creationId xmlns:a16="http://schemas.microsoft.com/office/drawing/2014/main" id="{2D2FE3E1-FF72-866E-076F-9FDA3424CB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F2 Generation Illustration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195B909-E77E-67BB-BF74-474FE7DDD6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8</a:t>
            </a:fld>
            <a:endParaRPr lang="en-US"/>
          </a:p>
        </p:txBody>
      </p:sp>
      <p:pic>
        <p:nvPicPr>
          <p:cNvPr id="3" name="Picture 2" descr="Shape, square&#10;&#10;Description automatically generated">
            <a:extLst>
              <a:ext uri="{FF2B5EF4-FFF2-40B4-BE49-F238E27FC236}">
                <a16:creationId xmlns:a16="http://schemas.microsoft.com/office/drawing/2014/main" id="{A597342C-DF19-9794-C987-BE666A22126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850390"/>
            <a:ext cx="6369685" cy="4321810"/>
          </a:xfrm>
          <a:prstGeom prst="rect">
            <a:avLst/>
          </a:prstGeom>
        </p:spPr>
      </p:pic>
      <p:pic>
        <p:nvPicPr>
          <p:cNvPr id="4" name="Picture 3" descr="The Original World&amp;#39;s Largest Gummy Bear - 5lbs - Cherry">
            <a:extLst>
              <a:ext uri="{FF2B5EF4-FFF2-40B4-BE49-F238E27FC236}">
                <a16:creationId xmlns:a16="http://schemas.microsoft.com/office/drawing/2014/main" id="{6667B349-915A-76FD-0BAC-A55477D7892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252980"/>
            <a:ext cx="280670" cy="561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8D49643-0CC1-9F51-4BDB-967C7947CC7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2402" y="2252980"/>
            <a:ext cx="264795" cy="53403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11FD862B-6C8B-D27C-4FA4-A498B3A68016}"/>
              </a:ext>
            </a:extLst>
          </p:cNvPr>
          <p:cNvGrpSpPr/>
          <p:nvPr/>
        </p:nvGrpSpPr>
        <p:grpSpPr>
          <a:xfrm>
            <a:off x="2642234" y="3661410"/>
            <a:ext cx="279400" cy="560705"/>
            <a:chOff x="4432300" y="3148647"/>
            <a:chExt cx="279400" cy="560705"/>
          </a:xfrm>
        </p:grpSpPr>
        <p:pic>
          <p:nvPicPr>
            <p:cNvPr id="6" name="Picture 5" descr="The Original World&amp;#39;s Largest Gummy Bear - 5lbs - Cherry">
              <a:extLst>
                <a:ext uri="{FF2B5EF4-FFF2-40B4-BE49-F238E27FC236}">
                  <a16:creationId xmlns:a16="http://schemas.microsoft.com/office/drawing/2014/main" id="{C928363A-B85C-3EA2-4064-C6458E7727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416"/>
            <a:stretch/>
          </p:blipFill>
          <p:spPr bwMode="auto">
            <a:xfrm>
              <a:off x="4432300" y="3148647"/>
              <a:ext cx="144780" cy="56070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6264D16-5214-3727-2292-E16720C44AD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254"/>
            <a:stretch/>
          </p:blipFill>
          <p:spPr bwMode="auto">
            <a:xfrm>
              <a:off x="4574540" y="3153727"/>
              <a:ext cx="137160" cy="55562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305FA0C-E1F8-0356-4E97-6F7F3B277533}"/>
              </a:ext>
            </a:extLst>
          </p:cNvPr>
          <p:cNvGrpSpPr/>
          <p:nvPr/>
        </p:nvGrpSpPr>
        <p:grpSpPr>
          <a:xfrm>
            <a:off x="4229097" y="3665220"/>
            <a:ext cx="266700" cy="560705"/>
            <a:chOff x="4686297" y="2881630"/>
            <a:chExt cx="266700" cy="560705"/>
          </a:xfrm>
        </p:grpSpPr>
        <p:pic>
          <p:nvPicPr>
            <p:cNvPr id="9" name="Picture 8" descr="The Original World&amp;#39;s Largest Gummy Bear - 5lbs - Cherry">
              <a:extLst>
                <a:ext uri="{FF2B5EF4-FFF2-40B4-BE49-F238E27FC236}">
                  <a16:creationId xmlns:a16="http://schemas.microsoft.com/office/drawing/2014/main" id="{F463CF7E-2D72-307D-11A3-E6F5FE84E95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206" r="792"/>
            <a:stretch/>
          </p:blipFill>
          <p:spPr bwMode="auto">
            <a:xfrm>
              <a:off x="4804407" y="2881630"/>
              <a:ext cx="148590" cy="56070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36B58609-FFAD-4FA5-6D64-D1EA8AE8129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45" r="52413"/>
            <a:stretch/>
          </p:blipFill>
          <p:spPr bwMode="auto">
            <a:xfrm>
              <a:off x="4686297" y="2884170"/>
              <a:ext cx="121920" cy="55435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62977F5-BCD7-26A4-6E08-FBD12F744BD8}"/>
              </a:ext>
            </a:extLst>
          </p:cNvPr>
          <p:cNvGrpSpPr/>
          <p:nvPr/>
        </p:nvGrpSpPr>
        <p:grpSpPr>
          <a:xfrm>
            <a:off x="5500586" y="3643896"/>
            <a:ext cx="280670" cy="561975"/>
            <a:chOff x="6477000" y="1163609"/>
            <a:chExt cx="626846" cy="1283532"/>
          </a:xfrm>
        </p:grpSpPr>
        <p:pic>
          <p:nvPicPr>
            <p:cNvPr id="26" name="Picture 2">
              <a:extLst>
                <a:ext uri="{FF2B5EF4-FFF2-40B4-BE49-F238E27FC236}">
                  <a16:creationId xmlns:a16="http://schemas.microsoft.com/office/drawing/2014/main" id="{8CE9F5F3-1C51-DC95-D230-DC9A2C968D3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1537"/>
            <a:stretch/>
          </p:blipFill>
          <p:spPr bwMode="auto">
            <a:xfrm>
              <a:off x="6477000" y="1163609"/>
              <a:ext cx="304800" cy="12835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4">
              <a:extLst>
                <a:ext uri="{FF2B5EF4-FFF2-40B4-BE49-F238E27FC236}">
                  <a16:creationId xmlns:a16="http://schemas.microsoft.com/office/drawing/2014/main" id="{4E460F78-FD77-4103-575F-7B900913976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150"/>
            <a:stretch/>
          </p:blipFill>
          <p:spPr bwMode="auto">
            <a:xfrm>
              <a:off x="6781800" y="1163609"/>
              <a:ext cx="322046" cy="12792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9650EB0F-C4AC-4BD8-7243-FA84085F56AD}"/>
              </a:ext>
            </a:extLst>
          </p:cNvPr>
          <p:cNvGrpSpPr/>
          <p:nvPr/>
        </p:nvGrpSpPr>
        <p:grpSpPr>
          <a:xfrm>
            <a:off x="3023870" y="5203190"/>
            <a:ext cx="266700" cy="381001"/>
            <a:chOff x="4686297" y="2881630"/>
            <a:chExt cx="266700" cy="381001"/>
          </a:xfrm>
        </p:grpSpPr>
        <p:pic>
          <p:nvPicPr>
            <p:cNvPr id="28" name="Picture 27" descr="The Original World&amp;#39;s Largest Gummy Bear - 5lbs - Cherry">
              <a:extLst>
                <a:ext uri="{FF2B5EF4-FFF2-40B4-BE49-F238E27FC236}">
                  <a16:creationId xmlns:a16="http://schemas.microsoft.com/office/drawing/2014/main" id="{AA82E307-46D2-9A2D-4F60-CA69E99C311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206" r="792" b="32503"/>
            <a:stretch/>
          </p:blipFill>
          <p:spPr bwMode="auto">
            <a:xfrm>
              <a:off x="4804407" y="2881630"/>
              <a:ext cx="148590" cy="378461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C3F86979-62FF-F658-A8A3-77718D59D8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45" r="53798" b="31730"/>
            <a:stretch/>
          </p:blipFill>
          <p:spPr bwMode="auto">
            <a:xfrm>
              <a:off x="4686297" y="2884171"/>
              <a:ext cx="118110" cy="37846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E1A38C4-399E-1B70-20FB-47E9AE5C2166}"/>
              </a:ext>
            </a:extLst>
          </p:cNvPr>
          <p:cNvGrpSpPr/>
          <p:nvPr/>
        </p:nvGrpSpPr>
        <p:grpSpPr>
          <a:xfrm>
            <a:off x="3009900" y="5581651"/>
            <a:ext cx="280670" cy="207751"/>
            <a:chOff x="6477000" y="1972645"/>
            <a:chExt cx="626846" cy="474496"/>
          </a:xfrm>
        </p:grpSpPr>
        <p:pic>
          <p:nvPicPr>
            <p:cNvPr id="32" name="Picture 2">
              <a:extLst>
                <a:ext uri="{FF2B5EF4-FFF2-40B4-BE49-F238E27FC236}">
                  <a16:creationId xmlns:a16="http://schemas.microsoft.com/office/drawing/2014/main" id="{DEA96825-F6D8-B32B-8378-D862855071B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3366" r="51537"/>
            <a:stretch/>
          </p:blipFill>
          <p:spPr bwMode="auto">
            <a:xfrm>
              <a:off x="6477000" y="1976925"/>
              <a:ext cx="304800" cy="470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4">
              <a:extLst>
                <a:ext uri="{FF2B5EF4-FFF2-40B4-BE49-F238E27FC236}">
                  <a16:creationId xmlns:a16="http://schemas.microsoft.com/office/drawing/2014/main" id="{DC11D8C8-157A-2C2E-8860-B4A946A9CC8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150" t="63243"/>
            <a:stretch/>
          </p:blipFill>
          <p:spPr bwMode="auto">
            <a:xfrm>
              <a:off x="6781800" y="1972645"/>
              <a:ext cx="322046" cy="470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B1DE924-9240-3A15-CED5-EF4C9B619801}"/>
              </a:ext>
            </a:extLst>
          </p:cNvPr>
          <p:cNvGrpSpPr/>
          <p:nvPr/>
        </p:nvGrpSpPr>
        <p:grpSpPr>
          <a:xfrm>
            <a:off x="4125443" y="5205731"/>
            <a:ext cx="264795" cy="550544"/>
            <a:chOff x="4688203" y="2884171"/>
            <a:chExt cx="250990" cy="558164"/>
          </a:xfrm>
        </p:grpSpPr>
        <p:pic>
          <p:nvPicPr>
            <p:cNvPr id="35" name="Picture 34" descr="The Original World&amp;#39;s Largest Gummy Bear - 5lbs - Cherry">
              <a:extLst>
                <a:ext uri="{FF2B5EF4-FFF2-40B4-BE49-F238E27FC236}">
                  <a16:creationId xmlns:a16="http://schemas.microsoft.com/office/drawing/2014/main" id="{2FF119DA-FA4C-E29B-DC66-37D5890A8B3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57" t="54360" r="47165"/>
            <a:stretch/>
          </p:blipFill>
          <p:spPr bwMode="auto">
            <a:xfrm>
              <a:off x="4688203" y="3186431"/>
              <a:ext cx="134786" cy="255904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F35B146B-329C-601A-AA39-A29008B5DC1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202" r="4776" b="45475"/>
            <a:stretch/>
          </p:blipFill>
          <p:spPr bwMode="auto">
            <a:xfrm>
              <a:off x="4804407" y="2884171"/>
              <a:ext cx="134786" cy="30226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DAEA4076-9F09-E514-5FA0-84FA857A6073}"/>
              </a:ext>
            </a:extLst>
          </p:cNvPr>
          <p:cNvGrpSpPr/>
          <p:nvPr/>
        </p:nvGrpSpPr>
        <p:grpSpPr>
          <a:xfrm>
            <a:off x="5483993" y="5199380"/>
            <a:ext cx="275285" cy="556896"/>
            <a:chOff x="4666580" y="2881630"/>
            <a:chExt cx="275285" cy="556896"/>
          </a:xfrm>
        </p:grpSpPr>
        <p:pic>
          <p:nvPicPr>
            <p:cNvPr id="38" name="Picture 37" descr="The Original World&amp;#39;s Largest Gummy Bear - 5lbs - Cherry">
              <a:extLst>
                <a:ext uri="{FF2B5EF4-FFF2-40B4-BE49-F238E27FC236}">
                  <a16:creationId xmlns:a16="http://schemas.microsoft.com/office/drawing/2014/main" id="{110D3A14-9BBA-93B2-E65E-91662CD17E5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957" r="48510" b="45696"/>
            <a:stretch/>
          </p:blipFill>
          <p:spPr bwMode="auto">
            <a:xfrm>
              <a:off x="4666580" y="2881630"/>
              <a:ext cx="152641" cy="30448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15B8A4E6-DA23-D069-4E5F-40F4CE0037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608" t="55212" r="3805"/>
            <a:stretch/>
          </p:blipFill>
          <p:spPr bwMode="auto">
            <a:xfrm>
              <a:off x="4819271" y="3173134"/>
              <a:ext cx="122594" cy="265392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A402B02B-F585-67AC-043C-46538BD143D2}"/>
              </a:ext>
            </a:extLst>
          </p:cNvPr>
          <p:cNvGrpSpPr/>
          <p:nvPr/>
        </p:nvGrpSpPr>
        <p:grpSpPr>
          <a:xfrm>
            <a:off x="6838169" y="5508316"/>
            <a:ext cx="266700" cy="242244"/>
            <a:chOff x="4686297" y="3200091"/>
            <a:chExt cx="266700" cy="242244"/>
          </a:xfrm>
        </p:grpSpPr>
        <p:pic>
          <p:nvPicPr>
            <p:cNvPr id="41" name="Picture 40" descr="The Original World&amp;#39;s Largest Gummy Bear - 5lbs - Cherry">
              <a:extLst>
                <a:ext uri="{FF2B5EF4-FFF2-40B4-BE49-F238E27FC236}">
                  <a16:creationId xmlns:a16="http://schemas.microsoft.com/office/drawing/2014/main" id="{BA451823-9545-6B3B-5320-48714E07312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206" t="56797" r="792"/>
            <a:stretch/>
          </p:blipFill>
          <p:spPr bwMode="auto">
            <a:xfrm>
              <a:off x="4804407" y="3200091"/>
              <a:ext cx="148590" cy="242244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6A9925AB-0F0F-07CF-7607-EBC5E304CB3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45" t="56989" r="52413"/>
            <a:stretch/>
          </p:blipFill>
          <p:spPr bwMode="auto">
            <a:xfrm>
              <a:off x="4686297" y="3200091"/>
              <a:ext cx="121920" cy="238434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814A0957-E131-C640-98AB-9AA9935DEBF8}"/>
              </a:ext>
            </a:extLst>
          </p:cNvPr>
          <p:cNvGrpSpPr/>
          <p:nvPr/>
        </p:nvGrpSpPr>
        <p:grpSpPr>
          <a:xfrm>
            <a:off x="4110583" y="5198116"/>
            <a:ext cx="294519" cy="561491"/>
            <a:chOff x="6467574" y="1144061"/>
            <a:chExt cx="658506" cy="1281045"/>
          </a:xfrm>
        </p:grpSpPr>
        <p:pic>
          <p:nvPicPr>
            <p:cNvPr id="44" name="Picture 2">
              <a:extLst>
                <a:ext uri="{FF2B5EF4-FFF2-40B4-BE49-F238E27FC236}">
                  <a16:creationId xmlns:a16="http://schemas.microsoft.com/office/drawing/2014/main" id="{709B1AF5-6043-CAD2-1E8F-9AE57564069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7234" b="46384"/>
            <a:stretch/>
          </p:blipFill>
          <p:spPr bwMode="auto">
            <a:xfrm>
              <a:off x="6467574" y="1144061"/>
              <a:ext cx="341286" cy="7077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5" name="Picture 4">
              <a:extLst>
                <a:ext uri="{FF2B5EF4-FFF2-40B4-BE49-F238E27FC236}">
                  <a16:creationId xmlns:a16="http://schemas.microsoft.com/office/drawing/2014/main" id="{CFC31B4E-A8EA-F07F-F690-4E4C6E5DFF2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150" t="53795"/>
            <a:stretch/>
          </p:blipFill>
          <p:spPr bwMode="auto">
            <a:xfrm>
              <a:off x="6804034" y="1834027"/>
              <a:ext cx="322046" cy="5910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391A0BA8-033D-5533-AA13-CBF5B543AB10}"/>
              </a:ext>
            </a:extLst>
          </p:cNvPr>
          <p:cNvGrpSpPr/>
          <p:nvPr/>
        </p:nvGrpSpPr>
        <p:grpSpPr>
          <a:xfrm>
            <a:off x="5500586" y="5189855"/>
            <a:ext cx="280670" cy="561975"/>
            <a:chOff x="6477000" y="1163609"/>
            <a:chExt cx="626846" cy="1283532"/>
          </a:xfrm>
        </p:grpSpPr>
        <p:pic>
          <p:nvPicPr>
            <p:cNvPr id="47" name="Picture 2">
              <a:extLst>
                <a:ext uri="{FF2B5EF4-FFF2-40B4-BE49-F238E27FC236}">
                  <a16:creationId xmlns:a16="http://schemas.microsoft.com/office/drawing/2014/main" id="{2CC32CD6-4184-5573-2AAD-933A55567E4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6610" r="51537"/>
            <a:stretch/>
          </p:blipFill>
          <p:spPr bwMode="auto">
            <a:xfrm>
              <a:off x="6477000" y="1855425"/>
              <a:ext cx="304800" cy="5917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8" name="Picture 4">
              <a:extLst>
                <a:ext uri="{FF2B5EF4-FFF2-40B4-BE49-F238E27FC236}">
                  <a16:creationId xmlns:a16="http://schemas.microsoft.com/office/drawing/2014/main" id="{66E9EA19-3345-52F3-BEC6-5C50AB8F963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150" b="43994"/>
            <a:stretch/>
          </p:blipFill>
          <p:spPr bwMode="auto">
            <a:xfrm>
              <a:off x="6781800" y="1163609"/>
              <a:ext cx="322046" cy="7164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ADCF9B0B-6EFF-E6B2-AE87-C708C6E61E2D}"/>
              </a:ext>
            </a:extLst>
          </p:cNvPr>
          <p:cNvGrpSpPr/>
          <p:nvPr/>
        </p:nvGrpSpPr>
        <p:grpSpPr>
          <a:xfrm>
            <a:off x="6826607" y="5180007"/>
            <a:ext cx="278263" cy="327984"/>
            <a:chOff x="6451175" y="-269503"/>
            <a:chExt cx="621470" cy="749104"/>
          </a:xfrm>
        </p:grpSpPr>
        <p:pic>
          <p:nvPicPr>
            <p:cNvPr id="50" name="Picture 2">
              <a:extLst>
                <a:ext uri="{FF2B5EF4-FFF2-40B4-BE49-F238E27FC236}">
                  <a16:creationId xmlns:a16="http://schemas.microsoft.com/office/drawing/2014/main" id="{9C2EA211-FEBC-0B07-F346-2B9209E472B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r="51537" b="41694"/>
            <a:stretch/>
          </p:blipFill>
          <p:spPr bwMode="auto">
            <a:xfrm>
              <a:off x="6451175" y="-268763"/>
              <a:ext cx="304800" cy="7483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" name="Picture 4">
              <a:extLst>
                <a:ext uri="{FF2B5EF4-FFF2-40B4-BE49-F238E27FC236}">
                  <a16:creationId xmlns:a16="http://schemas.microsoft.com/office/drawing/2014/main" id="{95E95251-CD5A-389F-5246-40540012279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151" r="-1" b="42378"/>
            <a:stretch/>
          </p:blipFill>
          <p:spPr bwMode="auto">
            <a:xfrm>
              <a:off x="6745692" y="-269503"/>
              <a:ext cx="326953" cy="7483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011748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5365330-D546-7144-96E7-ECB536E88C44}"/>
              </a:ext>
            </a:extLst>
          </p:cNvPr>
          <p:cNvSpPr txBox="1"/>
          <p:nvPr/>
        </p:nvSpPr>
        <p:spPr>
          <a:xfrm>
            <a:off x="228600" y="228600"/>
            <a:ext cx="8686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Procedure (3): F3 generation</a:t>
            </a:r>
            <a:endParaRPr lang="en-US" dirty="0"/>
          </a:p>
          <a:p>
            <a:r>
              <a:rPr lang="en-US" b="1" dirty="0"/>
              <a:t> </a:t>
            </a:r>
            <a:endParaRPr lang="en-US" dirty="0"/>
          </a:p>
          <a:p>
            <a:r>
              <a:rPr lang="en-US" dirty="0"/>
              <a:t>Now that you have all 4 offspring created, walk around the class and observe the different offspring from other groups.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Try to recognize any patterns you may see</a:t>
            </a:r>
          </a:p>
          <a:p>
            <a:endParaRPr lang="en-US" dirty="0"/>
          </a:p>
          <a:p>
            <a:r>
              <a:rPr lang="en-US" dirty="0"/>
              <a:t>Predict what your </a:t>
            </a:r>
            <a:r>
              <a:rPr lang="en-US" b="1" dirty="0"/>
              <a:t>F3 </a:t>
            </a:r>
            <a:r>
              <a:rPr lang="en-US" dirty="0"/>
              <a:t>generation offspring would look like if you mated with the bear below.  Color in your bear’s </a:t>
            </a:r>
            <a:r>
              <a:rPr lang="en-US" b="1" dirty="0"/>
              <a:t>F2</a:t>
            </a:r>
            <a:r>
              <a:rPr lang="en-US" dirty="0"/>
              <a:t> colors in the parent spot.  Color your predictions on the pedigree chart what the offspring would look like if they mated.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518DD05-A807-7F42-BB56-AFF685A1E55B}"/>
              </a:ext>
            </a:extLst>
          </p:cNvPr>
          <p:cNvGrpSpPr/>
          <p:nvPr/>
        </p:nvGrpSpPr>
        <p:grpSpPr>
          <a:xfrm>
            <a:off x="2971800" y="3276600"/>
            <a:ext cx="2566036" cy="3156587"/>
            <a:chOff x="0" y="0"/>
            <a:chExt cx="2566172" cy="315667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ACC0F4F2-E0EA-7B4E-A429-C5A43FE9902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80440" cy="127000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2B4FFEA-5FAC-9546-ABD7-3CF19269244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85732" y="0"/>
              <a:ext cx="980440" cy="1270000"/>
            </a:xfrm>
            <a:prstGeom prst="rect">
              <a:avLst/>
            </a:prstGeom>
          </p:spPr>
        </p:pic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891AADBA-528A-8D4F-B8DB-3D1B8FDC65DC}"/>
                </a:ext>
              </a:extLst>
            </p:cNvPr>
            <p:cNvCxnSpPr/>
            <p:nvPr/>
          </p:nvCxnSpPr>
          <p:spPr>
            <a:xfrm>
              <a:off x="803154" y="628409"/>
              <a:ext cx="944623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547EE026-FAEE-5A4D-B6EA-CB38B3001927}"/>
                </a:ext>
              </a:extLst>
            </p:cNvPr>
            <p:cNvCxnSpPr/>
            <p:nvPr/>
          </p:nvCxnSpPr>
          <p:spPr>
            <a:xfrm flipV="1">
              <a:off x="1301991" y="663133"/>
              <a:ext cx="0" cy="96889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DDC13398-6C41-9944-9A94-EBAB4FD1417A}"/>
                </a:ext>
              </a:extLst>
            </p:cNvPr>
            <p:cNvCxnSpPr/>
            <p:nvPr/>
          </p:nvCxnSpPr>
          <p:spPr>
            <a:xfrm flipV="1">
              <a:off x="548511" y="1635406"/>
              <a:ext cx="1428911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D946634E-F82F-BF41-8F3E-6DB099001738}"/>
                </a:ext>
              </a:extLst>
            </p:cNvPr>
            <p:cNvCxnSpPr/>
            <p:nvPr/>
          </p:nvCxnSpPr>
          <p:spPr>
            <a:xfrm flipV="1">
              <a:off x="549637" y="1635406"/>
              <a:ext cx="1760" cy="343865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1F50A8A7-6D68-D141-B83B-BAA185E68D6D}"/>
                </a:ext>
              </a:extLst>
            </p:cNvPr>
            <p:cNvCxnSpPr/>
            <p:nvPr/>
          </p:nvCxnSpPr>
          <p:spPr>
            <a:xfrm flipV="1">
              <a:off x="1973323" y="1623832"/>
              <a:ext cx="3939" cy="25126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3DD08D9C-7A6C-2640-98F8-4E05230C4DE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597" y="1886673"/>
              <a:ext cx="980440" cy="12700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7C96793D-CAC3-CB4D-B014-F8E65DF9C05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04709" y="1886673"/>
              <a:ext cx="980440" cy="1270000"/>
            </a:xfrm>
            <a:prstGeom prst="rect">
              <a:avLst/>
            </a:prstGeom>
          </p:spPr>
        </p:pic>
      </p:grp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1B9C90D-9610-9A41-8C7C-2BFAA8A17A7B}"/>
              </a:ext>
            </a:extLst>
          </p:cNvPr>
          <p:cNvCxnSpPr>
            <a:cxnSpLocks/>
          </p:cNvCxnSpPr>
          <p:nvPr/>
        </p:nvCxnSpPr>
        <p:spPr>
          <a:xfrm>
            <a:off x="5041018" y="3361245"/>
            <a:ext cx="18442" cy="111756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6175E49-608A-9540-871D-6323F6C17402}"/>
              </a:ext>
            </a:extLst>
          </p:cNvPr>
          <p:cNvCxnSpPr>
            <a:cxnSpLocks/>
          </p:cNvCxnSpPr>
          <p:nvPr/>
        </p:nvCxnSpPr>
        <p:spPr>
          <a:xfrm>
            <a:off x="4755299" y="3911582"/>
            <a:ext cx="57870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7C600A4E-8DFA-2B40-858D-7D8A0C30020A}"/>
                  </a:ext>
                </a:extLst>
              </p14:cNvPr>
              <p14:cNvContentPartPr/>
              <p14:nvPr/>
            </p14:nvContentPartPr>
            <p14:xfrm>
              <a:off x="4716720" y="3906509"/>
              <a:ext cx="356760" cy="59652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7C600A4E-8DFA-2B40-858D-7D8A0C30020A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701600" y="3891389"/>
                <a:ext cx="387000" cy="626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74E5E71D-6910-9641-BBE8-08A841E5EB2C}"/>
                  </a:ext>
                </a:extLst>
              </p14:cNvPr>
              <p14:cNvContentPartPr/>
              <p14:nvPr/>
            </p14:nvContentPartPr>
            <p14:xfrm>
              <a:off x="5054400" y="3909389"/>
              <a:ext cx="331560" cy="577440"/>
            </p14:xfrm>
          </p:contentPart>
        </mc:Choice>
        <mc:Fallback xmlns=""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74E5E71D-6910-9641-BBE8-08A841E5EB2C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038920" y="3894269"/>
                <a:ext cx="361800" cy="608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0B7F9DE9-5DB7-FE44-B9AA-E3512ED0659D}"/>
                  </a:ext>
                </a:extLst>
              </p14:cNvPr>
              <p14:cNvContentPartPr/>
              <p14:nvPr/>
            </p14:nvContentPartPr>
            <p14:xfrm>
              <a:off x="5057280" y="3922349"/>
              <a:ext cx="315360" cy="54576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0B7F9DE9-5DB7-FE44-B9AA-E3512ED0659D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042160" y="3906869"/>
                <a:ext cx="345960" cy="576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F27527BD-7A19-924A-B008-179A42BB1368}"/>
                  </a:ext>
                </a:extLst>
              </p14:cNvPr>
              <p14:cNvContentPartPr/>
              <p14:nvPr/>
            </p14:nvContentPartPr>
            <p14:xfrm>
              <a:off x="4751640" y="3342029"/>
              <a:ext cx="306360" cy="567720"/>
            </p14:xfrm>
          </p:contentPart>
        </mc:Choice>
        <mc:Fallback xmlns=""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F27527BD-7A19-924A-B008-179A42BB1368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736160" y="3326909"/>
                <a:ext cx="336600" cy="598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42" name="Ink 41">
                <a:extLst>
                  <a:ext uri="{FF2B5EF4-FFF2-40B4-BE49-F238E27FC236}">
                    <a16:creationId xmlns:a16="http://schemas.microsoft.com/office/drawing/2014/main" id="{0B615478-BF87-FA45-A5A7-5F0EF9CBCD23}"/>
                  </a:ext>
                </a:extLst>
              </p14:cNvPr>
              <p14:cNvContentPartPr/>
              <p14:nvPr/>
            </p14:nvContentPartPr>
            <p14:xfrm>
              <a:off x="4965543" y="3846522"/>
              <a:ext cx="360" cy="360"/>
            </p14:xfrm>
          </p:contentPart>
        </mc:Choice>
        <mc:Fallback xmlns="">
          <p:pic>
            <p:nvPicPr>
              <p:cNvPr id="42" name="Ink 41">
                <a:extLst>
                  <a:ext uri="{FF2B5EF4-FFF2-40B4-BE49-F238E27FC236}">
                    <a16:creationId xmlns:a16="http://schemas.microsoft.com/office/drawing/2014/main" id="{0B615478-BF87-FA45-A5A7-5F0EF9CBCD23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4956543" y="3837522"/>
                <a:ext cx="18000" cy="18000"/>
              </a:xfrm>
              <a:prstGeom prst="rect">
                <a:avLst/>
              </a:prstGeom>
            </p:spPr>
          </p:pic>
        </mc:Fallback>
      </mc:AlternateContent>
      <p:grpSp>
        <p:nvGrpSpPr>
          <p:cNvPr id="45" name="Group 44">
            <a:extLst>
              <a:ext uri="{FF2B5EF4-FFF2-40B4-BE49-F238E27FC236}">
                <a16:creationId xmlns:a16="http://schemas.microsoft.com/office/drawing/2014/main" id="{8DA42522-BD68-D849-BBA7-9D3C0B6FD0ED}"/>
              </a:ext>
            </a:extLst>
          </p:cNvPr>
          <p:cNvGrpSpPr/>
          <p:nvPr/>
        </p:nvGrpSpPr>
        <p:grpSpPr>
          <a:xfrm>
            <a:off x="4761678" y="3346672"/>
            <a:ext cx="265320" cy="545760"/>
            <a:chOff x="4761678" y="3346672"/>
            <a:chExt cx="265320" cy="545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ADB33F80-E784-B04C-BABD-2532C2432D31}"/>
                    </a:ext>
                  </a:extLst>
                </p14:cNvPr>
                <p14:cNvContentPartPr/>
                <p14:nvPr/>
              </p14:nvContentPartPr>
              <p14:xfrm>
                <a:off x="4761678" y="3346672"/>
                <a:ext cx="265320" cy="54576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ADB33F80-E784-B04C-BABD-2532C2432D31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4746558" y="3331552"/>
                  <a:ext cx="295920" cy="576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3A365E65-1C83-F243-9EC7-4BAD96FE4763}"/>
                    </a:ext>
                  </a:extLst>
                </p14:cNvPr>
                <p14:cNvContentPartPr/>
                <p14:nvPr/>
              </p14:nvContentPartPr>
              <p14:xfrm>
                <a:off x="4963278" y="3613432"/>
                <a:ext cx="33480" cy="13104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3A365E65-1C83-F243-9EC7-4BAD96FE4763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4948158" y="3597952"/>
                  <a:ext cx="64080" cy="161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ACBABD32-7C5E-7A4A-AEBF-E7F2DF00C37A}"/>
                    </a:ext>
                  </a:extLst>
                </p14:cNvPr>
                <p14:cNvContentPartPr/>
                <p14:nvPr/>
              </p14:nvContentPartPr>
              <p14:xfrm>
                <a:off x="4906758" y="3482392"/>
                <a:ext cx="71640" cy="16416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ACBABD32-7C5E-7A4A-AEBF-E7F2DF00C37A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4891638" y="3467272"/>
                  <a:ext cx="101880" cy="194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A04F471E-1236-874C-9895-E821F2853AD5}"/>
                    </a:ext>
                  </a:extLst>
                </p14:cNvPr>
                <p14:cNvContentPartPr/>
                <p14:nvPr/>
              </p14:nvContentPartPr>
              <p14:xfrm>
                <a:off x="4925838" y="3715672"/>
                <a:ext cx="60120" cy="5724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A04F471E-1236-874C-9895-E821F2853AD5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4910358" y="3700552"/>
                  <a:ext cx="90720" cy="87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4A08C88E-7E7D-5240-BD54-A1C0A28E4816}"/>
                    </a:ext>
                  </a:extLst>
                </p14:cNvPr>
                <p14:cNvContentPartPr/>
                <p14:nvPr/>
              </p14:nvContentPartPr>
              <p14:xfrm>
                <a:off x="4925838" y="3662032"/>
                <a:ext cx="75960" cy="88560"/>
              </p14:xfrm>
            </p:contentPart>
          </mc:Choice>
          <mc:Fallback xmlns=""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4A08C88E-7E7D-5240-BD54-A1C0A28E4816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4910358" y="3646912"/>
                  <a:ext cx="106560" cy="119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44" name="Ink 43">
                  <a:extLst>
                    <a:ext uri="{FF2B5EF4-FFF2-40B4-BE49-F238E27FC236}">
                      <a16:creationId xmlns:a16="http://schemas.microsoft.com/office/drawing/2014/main" id="{BEFE2298-D566-014A-8C74-D6315AD6BF65}"/>
                    </a:ext>
                  </a:extLst>
                </p14:cNvPr>
                <p14:cNvContentPartPr/>
                <p14:nvPr/>
              </p14:nvContentPartPr>
              <p14:xfrm>
                <a:off x="4833548" y="3401638"/>
                <a:ext cx="178560" cy="464760"/>
              </p14:xfrm>
            </p:contentPart>
          </mc:Choice>
          <mc:Fallback xmlns="">
            <p:pic>
              <p:nvPicPr>
                <p:cNvPr id="44" name="Ink 43">
                  <a:extLst>
                    <a:ext uri="{FF2B5EF4-FFF2-40B4-BE49-F238E27FC236}">
                      <a16:creationId xmlns:a16="http://schemas.microsoft.com/office/drawing/2014/main" id="{BEFE2298-D566-014A-8C74-D6315AD6BF65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4797548" y="3365998"/>
                  <a:ext cx="250200" cy="5364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46" name="Ink 45">
                <a:extLst>
                  <a:ext uri="{FF2B5EF4-FFF2-40B4-BE49-F238E27FC236}">
                    <a16:creationId xmlns:a16="http://schemas.microsoft.com/office/drawing/2014/main" id="{B3A5830A-281F-F74F-9BA3-15BD5CF7BDD9}"/>
                  </a:ext>
                </a:extLst>
              </p14:cNvPr>
              <p14:cNvContentPartPr/>
              <p14:nvPr/>
            </p14:nvContentPartPr>
            <p14:xfrm>
              <a:off x="5062868" y="3358078"/>
              <a:ext cx="264600" cy="538200"/>
            </p14:xfrm>
          </p:contentPart>
        </mc:Choice>
        <mc:Fallback xmlns="">
          <p:pic>
            <p:nvPicPr>
              <p:cNvPr id="46" name="Ink 45">
                <a:extLst>
                  <a:ext uri="{FF2B5EF4-FFF2-40B4-BE49-F238E27FC236}">
                    <a16:creationId xmlns:a16="http://schemas.microsoft.com/office/drawing/2014/main" id="{B3A5830A-281F-F74F-9BA3-15BD5CF7BDD9}"/>
                  </a:ext>
                </a:extLst>
              </p:cNvPr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5045228" y="3340438"/>
                <a:ext cx="300240" cy="573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47" name="Ink 46">
                <a:extLst>
                  <a:ext uri="{FF2B5EF4-FFF2-40B4-BE49-F238E27FC236}">
                    <a16:creationId xmlns:a16="http://schemas.microsoft.com/office/drawing/2014/main" id="{CA6C3A80-7906-9840-9E56-DFD3A8AF0895}"/>
                  </a:ext>
                </a:extLst>
              </p14:cNvPr>
              <p14:cNvContentPartPr/>
              <p14:nvPr/>
            </p14:nvContentPartPr>
            <p14:xfrm>
              <a:off x="5101388" y="3425758"/>
              <a:ext cx="152280" cy="417240"/>
            </p14:xfrm>
          </p:contentPart>
        </mc:Choice>
        <mc:Fallback xmlns="">
          <p:pic>
            <p:nvPicPr>
              <p:cNvPr id="47" name="Ink 46">
                <a:extLst>
                  <a:ext uri="{FF2B5EF4-FFF2-40B4-BE49-F238E27FC236}">
                    <a16:creationId xmlns:a16="http://schemas.microsoft.com/office/drawing/2014/main" id="{CA6C3A80-7906-9840-9E56-DFD3A8AF0895}"/>
                  </a:ext>
                </a:extLst>
              </p:cNvPr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5065748" y="3390118"/>
                <a:ext cx="223920" cy="488880"/>
              </a:xfrm>
              <a:prstGeom prst="rect">
                <a:avLst/>
              </a:prstGeom>
            </p:spPr>
          </p:pic>
        </mc:Fallback>
      </mc:AlternateContent>
      <p:sp>
        <p:nvSpPr>
          <p:cNvPr id="48" name="TextBox 47">
            <a:extLst>
              <a:ext uri="{FF2B5EF4-FFF2-40B4-BE49-F238E27FC236}">
                <a16:creationId xmlns:a16="http://schemas.microsoft.com/office/drawing/2014/main" id="{FD277554-7F81-084C-8C3E-B603E4AB265A}"/>
              </a:ext>
            </a:extLst>
          </p:cNvPr>
          <p:cNvSpPr txBox="1"/>
          <p:nvPr/>
        </p:nvSpPr>
        <p:spPr>
          <a:xfrm>
            <a:off x="1466245" y="3726916"/>
            <a:ext cx="907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Parent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1A3BBA6-767E-D549-85D7-6D1F8D409A78}"/>
              </a:ext>
            </a:extLst>
          </p:cNvPr>
          <p:cNvSpPr txBox="1"/>
          <p:nvPr/>
        </p:nvSpPr>
        <p:spPr>
          <a:xfrm>
            <a:off x="1226811" y="5613538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Offspring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D00DF9E-719B-2640-A647-99DB41B10248}"/>
              </a:ext>
            </a:extLst>
          </p:cNvPr>
          <p:cNvSpPr txBox="1"/>
          <p:nvPr/>
        </p:nvSpPr>
        <p:spPr>
          <a:xfrm>
            <a:off x="4044780" y="3200400"/>
            <a:ext cx="512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F2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EDA3389-3F85-584B-8EAC-B86B0CFE7CEA}"/>
              </a:ext>
            </a:extLst>
          </p:cNvPr>
          <p:cNvSpPr txBox="1"/>
          <p:nvPr/>
        </p:nvSpPr>
        <p:spPr>
          <a:xfrm>
            <a:off x="3990863" y="5613538"/>
            <a:ext cx="512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F3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1D97ABCE-0F9D-7705-ED37-8984B9CD9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7286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464</Words>
  <Application>Microsoft Office PowerPoint</Application>
  <PresentationFormat>On-screen Show (4:3)</PresentationFormat>
  <Paragraphs>63</Paragraphs>
  <Slides>14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F1 Generation Illustration </vt:lpstr>
      <vt:lpstr>F2 Generation Illustration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23</cp:revision>
  <dcterms:created xsi:type="dcterms:W3CDTF">2012-08-24T00:53:15Z</dcterms:created>
  <dcterms:modified xsi:type="dcterms:W3CDTF">2023-05-12T19:46:08Z</dcterms:modified>
</cp:coreProperties>
</file>