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3" r:id="rId1"/>
  </p:sldMasterIdLst>
  <p:notesMasterIdLst>
    <p:notesMasterId r:id="rId15"/>
  </p:notesMasterIdLst>
  <p:sldIdLst>
    <p:sldId id="256" r:id="rId2"/>
    <p:sldId id="257" r:id="rId3"/>
    <p:sldId id="260" r:id="rId4"/>
    <p:sldId id="259" r:id="rId5"/>
    <p:sldId id="262" r:id="rId6"/>
    <p:sldId id="261" r:id="rId7"/>
    <p:sldId id="267" r:id="rId8"/>
    <p:sldId id="263" r:id="rId9"/>
    <p:sldId id="258" r:id="rId10"/>
    <p:sldId id="264" r:id="rId11"/>
    <p:sldId id="265" r:id="rId12"/>
    <p:sldId id="266" r:id="rId13"/>
    <p:sldId id="268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D45661-FA89-4B9A-B287-F21D98FCA9A0}" v="213" dt="2022-07-14T17:14:28.294"/>
    <p1510:client id="{3B15A401-0C5B-4199-A0E2-C2B7638ED06F}" v="5" dt="2022-07-12T21:59:55.716"/>
    <p1510:client id="{3E0E8238-1DA1-4EC5-99F2-96A7D340897A}" v="910" dt="2022-07-13T21:29:17.856"/>
    <p1510:client id="{46BAC74B-F269-437C-AE72-34C5F091D968}" v="54" dt="2022-10-24T01:24:14.785"/>
    <p1510:client id="{8BE2542A-0620-4D81-A593-E8F99F312BF9}" v="9" dt="2022-09-21T03:11:10.143"/>
    <p1510:client id="{D27975AC-BEDF-4D92-A18E-9685BE524BA9}" v="2" dt="2022-10-23T02:51:01.663"/>
    <p1510:client id="{DC1261E3-DB90-4BA8-883F-34EB1A54532A}" v="128" dt="2022-07-14T17:57:25.135"/>
    <p1510:client id="{E1610473-FD27-4563-8AA7-E321D71D8CAB}" v="18" dt="2022-10-05T00:23:41.6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i Riley" userId="lxrndIVXwV0jmrPCPT9/uHTc6C5NCd4Smiyc3Nc0IOs=" providerId="None" clId="Web-{3E0E8238-1DA1-4EC5-99F2-96A7D340897A}"/>
    <pc:docChg chg="addSld modSld addMainMaster delMainMaster">
      <pc:chgData name="Jami Riley" userId="lxrndIVXwV0jmrPCPT9/uHTc6C5NCd4Smiyc3Nc0IOs=" providerId="None" clId="Web-{3E0E8238-1DA1-4EC5-99F2-96A7D340897A}" dt="2022-07-12T22:03:26.059" v="6"/>
      <pc:docMkLst>
        <pc:docMk/>
      </pc:docMkLst>
      <pc:sldChg chg="modSp mod modClrScheme chgLayout">
        <pc:chgData name="Jami Riley" userId="lxrndIVXwV0jmrPCPT9/uHTc6C5NCd4Smiyc3Nc0IOs=" providerId="None" clId="Web-{3E0E8238-1DA1-4EC5-99F2-96A7D340897A}" dt="2022-07-12T22:03:26.059" v="6"/>
        <pc:sldMkLst>
          <pc:docMk/>
          <pc:sldMk cId="0" sldId="256"/>
        </pc:sldMkLst>
        <pc:spChg chg="mod ord">
          <ac:chgData name="Jami Riley" userId="lxrndIVXwV0jmrPCPT9/uHTc6C5NCd4Smiyc3Nc0IOs=" providerId="None" clId="Web-{3E0E8238-1DA1-4EC5-99F2-96A7D340897A}" dt="2022-07-12T22:03:26.059" v="6"/>
          <ac:spMkLst>
            <pc:docMk/>
            <pc:sldMk cId="0" sldId="256"/>
            <ac:spMk id="54" creationId="{00000000-0000-0000-0000-000000000000}"/>
          </ac:spMkLst>
        </pc:spChg>
        <pc:spChg chg="mod ord">
          <ac:chgData name="Jami Riley" userId="lxrndIVXwV0jmrPCPT9/uHTc6C5NCd4Smiyc3Nc0IOs=" providerId="None" clId="Web-{3E0E8238-1DA1-4EC5-99F2-96A7D340897A}" dt="2022-07-12T22:03:26.059" v="6"/>
          <ac:spMkLst>
            <pc:docMk/>
            <pc:sldMk cId="0" sldId="256"/>
            <ac:spMk id="55" creationId="{00000000-0000-0000-0000-000000000000}"/>
          </ac:spMkLst>
        </pc:spChg>
      </pc:sldChg>
      <pc:sldChg chg="modSp mod modClrScheme chgLayout">
        <pc:chgData name="Jami Riley" userId="lxrndIVXwV0jmrPCPT9/uHTc6C5NCd4Smiyc3Nc0IOs=" providerId="None" clId="Web-{3E0E8238-1DA1-4EC5-99F2-96A7D340897A}" dt="2022-07-12T22:03:26.059" v="6"/>
        <pc:sldMkLst>
          <pc:docMk/>
          <pc:sldMk cId="490458913" sldId="257"/>
        </pc:sldMkLst>
        <pc:spChg chg="mod ord">
          <ac:chgData name="Jami Riley" userId="lxrndIVXwV0jmrPCPT9/uHTc6C5NCd4Smiyc3Nc0IOs=" providerId="None" clId="Web-{3E0E8238-1DA1-4EC5-99F2-96A7D340897A}" dt="2022-07-12T22:03:26.059" v="6"/>
          <ac:spMkLst>
            <pc:docMk/>
            <pc:sldMk cId="490458913" sldId="257"/>
            <ac:spMk id="2" creationId="{2CAB0524-2D83-E019-4243-5BB1062164FF}"/>
          </ac:spMkLst>
        </pc:spChg>
        <pc:picChg chg="mod">
          <ac:chgData name="Jami Riley" userId="lxrndIVXwV0jmrPCPT9/uHTc6C5NCd4Smiyc3Nc0IOs=" providerId="None" clId="Web-{3E0E8238-1DA1-4EC5-99F2-96A7D340897A}" dt="2022-07-12T22:00:52.448" v="3" actId="1076"/>
          <ac:picMkLst>
            <pc:docMk/>
            <pc:sldMk cId="490458913" sldId="257"/>
            <ac:picMk id="3" creationId="{1A17949C-AD2C-B8F1-8652-2086BE373800}"/>
          </ac:picMkLst>
        </pc:picChg>
      </pc:sldChg>
      <pc:sldChg chg="modSp new mod modClrScheme chgLayout">
        <pc:chgData name="Jami Riley" userId="lxrndIVXwV0jmrPCPT9/uHTc6C5NCd4Smiyc3Nc0IOs=" providerId="None" clId="Web-{3E0E8238-1DA1-4EC5-99F2-96A7D340897A}" dt="2022-07-12T22:03:26.059" v="6"/>
        <pc:sldMkLst>
          <pc:docMk/>
          <pc:sldMk cId="3058593323" sldId="258"/>
        </pc:sldMkLst>
        <pc:spChg chg="mod ord">
          <ac:chgData name="Jami Riley" userId="lxrndIVXwV0jmrPCPT9/uHTc6C5NCd4Smiyc3Nc0IOs=" providerId="None" clId="Web-{3E0E8238-1DA1-4EC5-99F2-96A7D340897A}" dt="2022-07-12T22:03:26.059" v="6"/>
          <ac:spMkLst>
            <pc:docMk/>
            <pc:sldMk cId="3058593323" sldId="258"/>
            <ac:spMk id="2" creationId="{29F36538-1514-5217-E1AC-FD550F16DBCE}"/>
          </ac:spMkLst>
        </pc:spChg>
      </pc:sldChg>
      <pc:sldMasterChg chg="del delSldLayout">
        <pc:chgData name="Jami Riley" userId="lxrndIVXwV0jmrPCPT9/uHTc6C5NCd4Smiyc3Nc0IOs=" providerId="None" clId="Web-{3E0E8238-1DA1-4EC5-99F2-96A7D340897A}" dt="2022-07-12T22:03:03.231" v="4"/>
        <pc:sldMasterMkLst>
          <pc:docMk/>
          <pc:sldMasterMk cId="0" sldId="2147483659"/>
        </pc:sldMasterMkLst>
        <pc:sldLayoutChg chg="del">
          <pc:chgData name="Jami Riley" userId="lxrndIVXwV0jmrPCPT9/uHTc6C5NCd4Smiyc3Nc0IOs=" providerId="None" clId="Web-{3E0E8238-1DA1-4EC5-99F2-96A7D340897A}" dt="2022-07-12T22:03:03.231" v="4"/>
          <pc:sldLayoutMkLst>
            <pc:docMk/>
            <pc:sldMasterMk cId="0" sldId="2147483659"/>
            <pc:sldLayoutMk cId="0" sldId="2147483648"/>
          </pc:sldLayoutMkLst>
        </pc:sldLayoutChg>
        <pc:sldLayoutChg chg="del">
          <pc:chgData name="Jami Riley" userId="lxrndIVXwV0jmrPCPT9/uHTc6C5NCd4Smiyc3Nc0IOs=" providerId="None" clId="Web-{3E0E8238-1DA1-4EC5-99F2-96A7D340897A}" dt="2022-07-12T22:03:03.231" v="4"/>
          <pc:sldLayoutMkLst>
            <pc:docMk/>
            <pc:sldMasterMk cId="0" sldId="2147483659"/>
            <pc:sldLayoutMk cId="0" sldId="2147483649"/>
          </pc:sldLayoutMkLst>
        </pc:sldLayoutChg>
        <pc:sldLayoutChg chg="del">
          <pc:chgData name="Jami Riley" userId="lxrndIVXwV0jmrPCPT9/uHTc6C5NCd4Smiyc3Nc0IOs=" providerId="None" clId="Web-{3E0E8238-1DA1-4EC5-99F2-96A7D340897A}" dt="2022-07-12T22:03:03.231" v="4"/>
          <pc:sldLayoutMkLst>
            <pc:docMk/>
            <pc:sldMasterMk cId="0" sldId="2147483659"/>
            <pc:sldLayoutMk cId="0" sldId="2147483650"/>
          </pc:sldLayoutMkLst>
        </pc:sldLayoutChg>
        <pc:sldLayoutChg chg="del">
          <pc:chgData name="Jami Riley" userId="lxrndIVXwV0jmrPCPT9/uHTc6C5NCd4Smiyc3Nc0IOs=" providerId="None" clId="Web-{3E0E8238-1DA1-4EC5-99F2-96A7D340897A}" dt="2022-07-12T22:03:03.231" v="4"/>
          <pc:sldLayoutMkLst>
            <pc:docMk/>
            <pc:sldMasterMk cId="0" sldId="2147483659"/>
            <pc:sldLayoutMk cId="0" sldId="2147483651"/>
          </pc:sldLayoutMkLst>
        </pc:sldLayoutChg>
        <pc:sldLayoutChg chg="del">
          <pc:chgData name="Jami Riley" userId="lxrndIVXwV0jmrPCPT9/uHTc6C5NCd4Smiyc3Nc0IOs=" providerId="None" clId="Web-{3E0E8238-1DA1-4EC5-99F2-96A7D340897A}" dt="2022-07-12T22:03:03.231" v="4"/>
          <pc:sldLayoutMkLst>
            <pc:docMk/>
            <pc:sldMasterMk cId="0" sldId="2147483659"/>
            <pc:sldLayoutMk cId="0" sldId="2147483652"/>
          </pc:sldLayoutMkLst>
        </pc:sldLayoutChg>
        <pc:sldLayoutChg chg="del">
          <pc:chgData name="Jami Riley" userId="lxrndIVXwV0jmrPCPT9/uHTc6C5NCd4Smiyc3Nc0IOs=" providerId="None" clId="Web-{3E0E8238-1DA1-4EC5-99F2-96A7D340897A}" dt="2022-07-12T22:03:03.231" v="4"/>
          <pc:sldLayoutMkLst>
            <pc:docMk/>
            <pc:sldMasterMk cId="0" sldId="2147483659"/>
            <pc:sldLayoutMk cId="0" sldId="2147483653"/>
          </pc:sldLayoutMkLst>
        </pc:sldLayoutChg>
        <pc:sldLayoutChg chg="del">
          <pc:chgData name="Jami Riley" userId="lxrndIVXwV0jmrPCPT9/uHTc6C5NCd4Smiyc3Nc0IOs=" providerId="None" clId="Web-{3E0E8238-1DA1-4EC5-99F2-96A7D340897A}" dt="2022-07-12T22:03:03.231" v="4"/>
          <pc:sldLayoutMkLst>
            <pc:docMk/>
            <pc:sldMasterMk cId="0" sldId="2147483659"/>
            <pc:sldLayoutMk cId="0" sldId="2147483654"/>
          </pc:sldLayoutMkLst>
        </pc:sldLayoutChg>
        <pc:sldLayoutChg chg="del">
          <pc:chgData name="Jami Riley" userId="lxrndIVXwV0jmrPCPT9/uHTc6C5NCd4Smiyc3Nc0IOs=" providerId="None" clId="Web-{3E0E8238-1DA1-4EC5-99F2-96A7D340897A}" dt="2022-07-12T22:03:03.231" v="4"/>
          <pc:sldLayoutMkLst>
            <pc:docMk/>
            <pc:sldMasterMk cId="0" sldId="2147483659"/>
            <pc:sldLayoutMk cId="0" sldId="2147483655"/>
          </pc:sldLayoutMkLst>
        </pc:sldLayoutChg>
        <pc:sldLayoutChg chg="del">
          <pc:chgData name="Jami Riley" userId="lxrndIVXwV0jmrPCPT9/uHTc6C5NCd4Smiyc3Nc0IOs=" providerId="None" clId="Web-{3E0E8238-1DA1-4EC5-99F2-96A7D340897A}" dt="2022-07-12T22:03:03.231" v="4"/>
          <pc:sldLayoutMkLst>
            <pc:docMk/>
            <pc:sldMasterMk cId="0" sldId="2147483659"/>
            <pc:sldLayoutMk cId="0" sldId="2147483656"/>
          </pc:sldLayoutMkLst>
        </pc:sldLayoutChg>
        <pc:sldLayoutChg chg="del">
          <pc:chgData name="Jami Riley" userId="lxrndIVXwV0jmrPCPT9/uHTc6C5NCd4Smiyc3Nc0IOs=" providerId="None" clId="Web-{3E0E8238-1DA1-4EC5-99F2-96A7D340897A}" dt="2022-07-12T22:03:03.231" v="4"/>
          <pc:sldLayoutMkLst>
            <pc:docMk/>
            <pc:sldMasterMk cId="0" sldId="2147483659"/>
            <pc:sldLayoutMk cId="0" sldId="2147483657"/>
          </pc:sldLayoutMkLst>
        </pc:sldLayoutChg>
        <pc:sldLayoutChg chg="del">
          <pc:chgData name="Jami Riley" userId="lxrndIVXwV0jmrPCPT9/uHTc6C5NCd4Smiyc3Nc0IOs=" providerId="None" clId="Web-{3E0E8238-1DA1-4EC5-99F2-96A7D340897A}" dt="2022-07-12T22:03:03.231" v="4"/>
          <pc:sldLayoutMkLst>
            <pc:docMk/>
            <pc:sldMasterMk cId="0" sldId="2147483659"/>
            <pc:sldLayoutMk cId="0" sldId="2147483658"/>
          </pc:sldLayoutMkLst>
        </pc:sldLayoutChg>
      </pc:sldMasterChg>
      <pc:sldMasterChg chg="add del addSldLayout delSldLayout modSldLayout">
        <pc:chgData name="Jami Riley" userId="lxrndIVXwV0jmrPCPT9/uHTc6C5NCd4Smiyc3Nc0IOs=" providerId="None" clId="Web-{3E0E8238-1DA1-4EC5-99F2-96A7D340897A}" dt="2022-07-12T22:03:26.059" v="6"/>
        <pc:sldMasterMkLst>
          <pc:docMk/>
          <pc:sldMasterMk cId="3443797311" sldId="2147483660"/>
        </pc:sldMasterMkLst>
        <pc:sldLayoutChg chg="add del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3443797311" sldId="2147483660"/>
            <pc:sldLayoutMk cId="1780169672" sldId="2147483661"/>
          </pc:sldLayoutMkLst>
        </pc:sldLayoutChg>
        <pc:sldLayoutChg chg="add del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3443797311" sldId="2147483660"/>
            <pc:sldLayoutMk cId="3848910446" sldId="2147483662"/>
          </pc:sldLayoutMkLst>
        </pc:sldLayoutChg>
        <pc:sldLayoutChg chg="add del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3443797311" sldId="2147483660"/>
            <pc:sldLayoutMk cId="2003248418" sldId="2147483663"/>
          </pc:sldLayoutMkLst>
        </pc:sldLayoutChg>
        <pc:sldLayoutChg chg="add del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3443797311" sldId="2147483660"/>
            <pc:sldLayoutMk cId="3109420829" sldId="2147483664"/>
          </pc:sldLayoutMkLst>
        </pc:sldLayoutChg>
        <pc:sldLayoutChg chg="add del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3443797311" sldId="2147483660"/>
            <pc:sldLayoutMk cId="3237692058" sldId="2147483665"/>
          </pc:sldLayoutMkLst>
        </pc:sldLayoutChg>
        <pc:sldLayoutChg chg="add del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3443797311" sldId="2147483660"/>
            <pc:sldLayoutMk cId="2020818570" sldId="2147483666"/>
          </pc:sldLayoutMkLst>
        </pc:sldLayoutChg>
        <pc:sldLayoutChg chg="add del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3443797311" sldId="2147483660"/>
            <pc:sldLayoutMk cId="518458018" sldId="2147483667"/>
          </pc:sldLayoutMkLst>
        </pc:sldLayoutChg>
        <pc:sldLayoutChg chg="add del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3443797311" sldId="2147483660"/>
            <pc:sldLayoutMk cId="4291052829" sldId="2147483668"/>
          </pc:sldLayoutMkLst>
        </pc:sldLayoutChg>
        <pc:sldLayoutChg chg="add del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3443797311" sldId="2147483660"/>
            <pc:sldLayoutMk cId="2228431350" sldId="2147483669"/>
          </pc:sldLayoutMkLst>
        </pc:sldLayoutChg>
        <pc:sldLayoutChg chg="add del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3443797311" sldId="2147483660"/>
            <pc:sldLayoutMk cId="3134005745" sldId="2147483670"/>
          </pc:sldLayoutMkLst>
        </pc:sldLayoutChg>
        <pc:sldLayoutChg chg="add del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3443797311" sldId="2147483660"/>
            <pc:sldLayoutMk cId="2576831763" sldId="2147483671"/>
          </pc:sldLayoutMkLst>
        </pc:sldLayoutChg>
        <pc:sldLayoutChg chg="add del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3443797311" sldId="2147483660"/>
            <pc:sldLayoutMk cId="867745535" sldId="2147483672"/>
          </pc:sldLayoutMkLst>
        </pc:sldLayoutChg>
      </pc:sldMasterChg>
      <pc:sldMasterChg chg="add addSldLayout modSldLayout">
        <pc:chgData name="Jami Riley" userId="lxrndIVXwV0jmrPCPT9/uHTc6C5NCd4Smiyc3Nc0IOs=" providerId="None" clId="Web-{3E0E8238-1DA1-4EC5-99F2-96A7D340897A}" dt="2022-07-12T22:03:26.059" v="6"/>
        <pc:sldMasterMkLst>
          <pc:docMk/>
          <pc:sldMasterMk cId="2926194494" sldId="2147483673"/>
        </pc:sldMasterMkLst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2067987472" sldId="2147483674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159883193" sldId="2147483675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1103476021" sldId="2147483676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1768290456" sldId="2147483677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2683198221" sldId="2147483678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2131701765" sldId="2147483679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731763268" sldId="2147483680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2134424278" sldId="2147483681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4264139199" sldId="2147483682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4067741243" sldId="2147483683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2342451963" sldId="2147483684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4175009720" sldId="2147483685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1546576717" sldId="2147483686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1516042224" sldId="2147483687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3365022356" sldId="2147483688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429966010" sldId="2147483689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541229014" sldId="2147483690"/>
          </pc:sldLayoutMkLst>
        </pc:sldLayoutChg>
        <pc:sldLayoutChg chg="add mod replId">
          <pc:chgData name="Jami Riley" userId="lxrndIVXwV0jmrPCPT9/uHTc6C5NCd4Smiyc3Nc0IOs=" providerId="None" clId="Web-{3E0E8238-1DA1-4EC5-99F2-96A7D340897A}" dt="2022-07-12T22:03:26.059" v="6"/>
          <pc:sldLayoutMkLst>
            <pc:docMk/>
            <pc:sldMasterMk cId="2926194494" sldId="2147483673"/>
            <pc:sldLayoutMk cId="1626599512" sldId="2147483691"/>
          </pc:sldLayoutMkLst>
        </pc:sldLayoutChg>
      </pc:sldMasterChg>
    </pc:docChg>
  </pc:docChgLst>
  <pc:docChgLst>
    <pc:chgData name="Austin Moore" userId="sy6vHd0U9lW+l2Wy6lGPwQ8gv2YPd2S0ltoZdMKrl3I=" providerId="None" clId="Web-{D27975AC-BEDF-4D92-A18E-9685BE524BA9}"/>
    <pc:docChg chg="modSld">
      <pc:chgData name="Austin Moore" userId="sy6vHd0U9lW+l2Wy6lGPwQ8gv2YPd2S0ltoZdMKrl3I=" providerId="None" clId="Web-{D27975AC-BEDF-4D92-A18E-9685BE524BA9}" dt="2022-10-23T02:51:01.663" v="1" actId="1076"/>
      <pc:docMkLst>
        <pc:docMk/>
      </pc:docMkLst>
      <pc:sldChg chg="modSp">
        <pc:chgData name="Austin Moore" userId="sy6vHd0U9lW+l2Wy6lGPwQ8gv2YPd2S0ltoZdMKrl3I=" providerId="None" clId="Web-{D27975AC-BEDF-4D92-A18E-9685BE524BA9}" dt="2022-10-23T02:51:01.663" v="1" actId="1076"/>
        <pc:sldMkLst>
          <pc:docMk/>
          <pc:sldMk cId="1495027604" sldId="262"/>
        </pc:sldMkLst>
        <pc:picChg chg="mod">
          <ac:chgData name="Austin Moore" userId="sy6vHd0U9lW+l2Wy6lGPwQ8gv2YPd2S0ltoZdMKrl3I=" providerId="None" clId="Web-{D27975AC-BEDF-4D92-A18E-9685BE524BA9}" dt="2022-10-23T02:51:01.663" v="1" actId="1076"/>
          <ac:picMkLst>
            <pc:docMk/>
            <pc:sldMk cId="1495027604" sldId="262"/>
            <ac:picMk id="3" creationId="{1A17949C-AD2C-B8F1-8652-2086BE373800}"/>
          </ac:picMkLst>
        </pc:picChg>
      </pc:sldChg>
    </pc:docChg>
  </pc:docChgLst>
  <pc:docChgLst>
    <pc:chgData name="Austin Moore" userId="sy6vHd0U9lW+l2Wy6lGPwQ8gv2YPd2S0ltoZdMKrl3I=" providerId="None" clId="Web-{E1610473-FD27-4563-8AA7-E321D71D8CAB}"/>
    <pc:docChg chg="modSld">
      <pc:chgData name="Austin Moore" userId="sy6vHd0U9lW+l2Wy6lGPwQ8gv2YPd2S0ltoZdMKrl3I=" providerId="None" clId="Web-{E1610473-FD27-4563-8AA7-E321D71D8CAB}" dt="2022-10-05T00:23:41.691" v="14" actId="14100"/>
      <pc:docMkLst>
        <pc:docMk/>
      </pc:docMkLst>
      <pc:sldChg chg="addSp modSp">
        <pc:chgData name="Austin Moore" userId="sy6vHd0U9lW+l2Wy6lGPwQ8gv2YPd2S0ltoZdMKrl3I=" providerId="None" clId="Web-{E1610473-FD27-4563-8AA7-E321D71D8CAB}" dt="2022-10-05T00:23:41.691" v="14" actId="14100"/>
        <pc:sldMkLst>
          <pc:docMk/>
          <pc:sldMk cId="3210608156" sldId="267"/>
        </pc:sldMkLst>
        <pc:spChg chg="add mod">
          <ac:chgData name="Austin Moore" userId="sy6vHd0U9lW+l2Wy6lGPwQ8gv2YPd2S0ltoZdMKrl3I=" providerId="None" clId="Web-{E1610473-FD27-4563-8AA7-E321D71D8CAB}" dt="2022-10-05T00:23:41.691" v="14" actId="14100"/>
          <ac:spMkLst>
            <pc:docMk/>
            <pc:sldMk cId="3210608156" sldId="267"/>
            <ac:spMk id="2" creationId="{7D2729CF-B591-7047-B91F-6DFC3C337B8C}"/>
          </ac:spMkLst>
        </pc:spChg>
      </pc:sldChg>
    </pc:docChg>
  </pc:docChgLst>
  <pc:docChgLst>
    <pc:chgData name="Austin Moore" userId="sy6vHd0U9lW+l2Wy6lGPwQ8gv2YPd2S0ltoZdMKrl3I=" providerId="None" clId="Web-{46BAC74B-F269-437C-AE72-34C5F091D968}"/>
    <pc:docChg chg="modSld">
      <pc:chgData name="Austin Moore" userId="sy6vHd0U9lW+l2Wy6lGPwQ8gv2YPd2S0ltoZdMKrl3I=" providerId="None" clId="Web-{46BAC74B-F269-437C-AE72-34C5F091D968}" dt="2022-10-24T01:24:14.785" v="38" actId="20577"/>
      <pc:docMkLst>
        <pc:docMk/>
      </pc:docMkLst>
      <pc:sldChg chg="modSp">
        <pc:chgData name="Austin Moore" userId="sy6vHd0U9lW+l2Wy6lGPwQ8gv2YPd2S0ltoZdMKrl3I=" providerId="None" clId="Web-{46BAC74B-F269-437C-AE72-34C5F091D968}" dt="2022-10-24T01:22:33.690" v="5" actId="20577"/>
        <pc:sldMkLst>
          <pc:docMk/>
          <pc:sldMk cId="797119127" sldId="263"/>
        </pc:sldMkLst>
        <pc:spChg chg="mod">
          <ac:chgData name="Austin Moore" userId="sy6vHd0U9lW+l2Wy6lGPwQ8gv2YPd2S0ltoZdMKrl3I=" providerId="None" clId="Web-{46BAC74B-F269-437C-AE72-34C5F091D968}" dt="2022-10-24T01:22:33.690" v="5" actId="20577"/>
          <ac:spMkLst>
            <pc:docMk/>
            <pc:sldMk cId="797119127" sldId="263"/>
            <ac:spMk id="3" creationId="{EB357BE8-8829-015D-4EC1-82573D652C89}"/>
          </ac:spMkLst>
        </pc:spChg>
      </pc:sldChg>
      <pc:sldChg chg="modSp">
        <pc:chgData name="Austin Moore" userId="sy6vHd0U9lW+l2Wy6lGPwQ8gv2YPd2S0ltoZdMKrl3I=" providerId="None" clId="Web-{46BAC74B-F269-437C-AE72-34C5F091D968}" dt="2022-10-24T01:23:43.817" v="31" actId="20577"/>
        <pc:sldMkLst>
          <pc:docMk/>
          <pc:sldMk cId="3303937238" sldId="264"/>
        </pc:sldMkLst>
        <pc:spChg chg="mod">
          <ac:chgData name="Austin Moore" userId="sy6vHd0U9lW+l2Wy6lGPwQ8gv2YPd2S0ltoZdMKrl3I=" providerId="None" clId="Web-{46BAC74B-F269-437C-AE72-34C5F091D968}" dt="2022-10-24T01:23:43.817" v="31" actId="20577"/>
          <ac:spMkLst>
            <pc:docMk/>
            <pc:sldMk cId="3303937238" sldId="264"/>
            <ac:spMk id="2" creationId="{6544B1CC-97D9-7E6A-A506-2EFA7549BE99}"/>
          </ac:spMkLst>
        </pc:spChg>
      </pc:sldChg>
      <pc:sldChg chg="modSp">
        <pc:chgData name="Austin Moore" userId="sy6vHd0U9lW+l2Wy6lGPwQ8gv2YPd2S0ltoZdMKrl3I=" providerId="None" clId="Web-{46BAC74B-F269-437C-AE72-34C5F091D968}" dt="2022-10-24T01:24:14.785" v="38" actId="20577"/>
        <pc:sldMkLst>
          <pc:docMk/>
          <pc:sldMk cId="222712" sldId="265"/>
        </pc:sldMkLst>
        <pc:spChg chg="mod">
          <ac:chgData name="Austin Moore" userId="sy6vHd0U9lW+l2Wy6lGPwQ8gv2YPd2S0ltoZdMKrl3I=" providerId="None" clId="Web-{46BAC74B-F269-437C-AE72-34C5F091D968}" dt="2022-10-24T01:24:14.785" v="38" actId="20577"/>
          <ac:spMkLst>
            <pc:docMk/>
            <pc:sldMk cId="222712" sldId="265"/>
            <ac:spMk id="3" creationId="{7C191E7D-4FA7-0914-FDF3-24209D5EC00A}"/>
          </ac:spMkLst>
        </pc:spChg>
      </pc:sldChg>
    </pc:docChg>
  </pc:docChgLst>
  <pc:docChgLst>
    <pc:chgData name="Jami Riley" userId="lxrndIVXwV0jmrPCPT9/uHTc6C5NCd4Smiyc3Nc0IOs=" providerId="None" clId="Web-{1ED45661-FA89-4B9A-B287-F21D98FCA9A0}"/>
    <pc:docChg chg="modSld">
      <pc:chgData name="Jami Riley" userId="lxrndIVXwV0jmrPCPT9/uHTc6C5NCd4Smiyc3Nc0IOs=" providerId="None" clId="Web-{1ED45661-FA89-4B9A-B287-F21D98FCA9A0}" dt="2022-07-14T17:14:28.294" v="139" actId="14100"/>
      <pc:docMkLst>
        <pc:docMk/>
      </pc:docMkLst>
      <pc:sldChg chg="modSp">
        <pc:chgData name="Jami Riley" userId="lxrndIVXwV0jmrPCPT9/uHTc6C5NCd4Smiyc3Nc0IOs=" providerId="None" clId="Web-{1ED45661-FA89-4B9A-B287-F21D98FCA9A0}" dt="2022-07-14T16:49:39.396" v="20" actId="20577"/>
        <pc:sldMkLst>
          <pc:docMk/>
          <pc:sldMk cId="0" sldId="256"/>
        </pc:sldMkLst>
        <pc:spChg chg="mod">
          <ac:chgData name="Jami Riley" userId="lxrndIVXwV0jmrPCPT9/uHTc6C5NCd4Smiyc3Nc0IOs=" providerId="None" clId="Web-{1ED45661-FA89-4B9A-B287-F21D98FCA9A0}" dt="2022-07-14T16:49:39.396" v="20" actId="20577"/>
          <ac:spMkLst>
            <pc:docMk/>
            <pc:sldMk cId="0" sldId="256"/>
            <ac:spMk id="54" creationId="{00000000-0000-0000-0000-000000000000}"/>
          </ac:spMkLst>
        </pc:spChg>
      </pc:sldChg>
      <pc:sldChg chg="addSp delSp modSp">
        <pc:chgData name="Jami Riley" userId="lxrndIVXwV0jmrPCPT9/uHTc6C5NCd4Smiyc3Nc0IOs=" providerId="None" clId="Web-{1ED45661-FA89-4B9A-B287-F21D98FCA9A0}" dt="2022-07-14T17:14:28.294" v="139" actId="14100"/>
        <pc:sldMkLst>
          <pc:docMk/>
          <pc:sldMk cId="1495027604" sldId="262"/>
        </pc:sldMkLst>
        <pc:spChg chg="mod">
          <ac:chgData name="Jami Riley" userId="lxrndIVXwV0jmrPCPT9/uHTc6C5NCd4Smiyc3Nc0IOs=" providerId="None" clId="Web-{1ED45661-FA89-4B9A-B287-F21D98FCA9A0}" dt="2022-07-14T17:05:15.505" v="108" actId="14100"/>
          <ac:spMkLst>
            <pc:docMk/>
            <pc:sldMk cId="1495027604" sldId="262"/>
            <ac:spMk id="4" creationId="{D5008700-EEC5-46FF-9A6E-CB4237038B9E}"/>
          </ac:spMkLst>
        </pc:spChg>
        <pc:spChg chg="add del">
          <ac:chgData name="Jami Riley" userId="lxrndIVXwV0jmrPCPT9/uHTc6C5NCd4Smiyc3Nc0IOs=" providerId="None" clId="Web-{1ED45661-FA89-4B9A-B287-F21D98FCA9A0}" dt="2022-07-14T16:52:12.977" v="25"/>
          <ac:spMkLst>
            <pc:docMk/>
            <pc:sldMk cId="1495027604" sldId="262"/>
            <ac:spMk id="5" creationId="{405E5E57-E3FA-CFE9-B91A-7CCB75827677}"/>
          </ac:spMkLst>
        </pc:spChg>
        <pc:spChg chg="add del">
          <ac:chgData name="Jami Riley" userId="lxrndIVXwV0jmrPCPT9/uHTc6C5NCd4Smiyc3Nc0IOs=" providerId="None" clId="Web-{1ED45661-FA89-4B9A-B287-F21D98FCA9A0}" dt="2022-07-14T16:52:10.867" v="24"/>
          <ac:spMkLst>
            <pc:docMk/>
            <pc:sldMk cId="1495027604" sldId="262"/>
            <ac:spMk id="6" creationId="{0AA91B4A-62FC-657D-BD24-895B7CF9ECEE}"/>
          </ac:spMkLst>
        </pc:spChg>
        <pc:spChg chg="add mod">
          <ac:chgData name="Jami Riley" userId="lxrndIVXwV0jmrPCPT9/uHTc6C5NCd4Smiyc3Nc0IOs=" providerId="None" clId="Web-{1ED45661-FA89-4B9A-B287-F21D98FCA9A0}" dt="2022-07-14T17:14:28.294" v="139" actId="14100"/>
          <ac:spMkLst>
            <pc:docMk/>
            <pc:sldMk cId="1495027604" sldId="262"/>
            <ac:spMk id="7" creationId="{CE558FA1-E4CB-E4AD-1779-D3FEF98B0A49}"/>
          </ac:spMkLst>
        </pc:spChg>
        <pc:picChg chg="mod">
          <ac:chgData name="Jami Riley" userId="lxrndIVXwV0jmrPCPT9/uHTc6C5NCd4Smiyc3Nc0IOs=" providerId="None" clId="Web-{1ED45661-FA89-4B9A-B287-F21D98FCA9A0}" dt="2022-07-14T16:54:26.479" v="73" actId="14100"/>
          <ac:picMkLst>
            <pc:docMk/>
            <pc:sldMk cId="1495027604" sldId="262"/>
            <ac:picMk id="3" creationId="{1A17949C-AD2C-B8F1-8652-2086BE373800}"/>
          </ac:picMkLst>
        </pc:picChg>
      </pc:sldChg>
    </pc:docChg>
  </pc:docChgLst>
  <pc:docChgLst>
    <pc:chgData name="Jami Riley" clId="Web-{3E0E8238-1DA1-4EC5-99F2-96A7D340897A}"/>
    <pc:docChg chg="addSld modSld sldOrd">
      <pc:chgData name="Jami Riley" userId="" providerId="" clId="Web-{3E0E8238-1DA1-4EC5-99F2-96A7D340897A}" dt="2022-07-13T21:29:17.856" v="670" actId="14100"/>
      <pc:docMkLst>
        <pc:docMk/>
      </pc:docMkLst>
      <pc:sldChg chg="addSp delSp modSp ord">
        <pc:chgData name="Jami Riley" userId="" providerId="" clId="Web-{3E0E8238-1DA1-4EC5-99F2-96A7D340897A}" dt="2022-07-13T20:50:06.281" v="477"/>
        <pc:sldMkLst>
          <pc:docMk/>
          <pc:sldMk cId="3058593323" sldId="258"/>
        </pc:sldMkLst>
        <pc:spChg chg="del">
          <ac:chgData name="Jami Riley" userId="" providerId="" clId="Web-{3E0E8238-1DA1-4EC5-99F2-96A7D340897A}" dt="2022-07-13T20:50:06.281" v="477"/>
          <ac:spMkLst>
            <pc:docMk/>
            <pc:sldMk cId="3058593323" sldId="258"/>
            <ac:spMk id="2" creationId="{29F36538-1514-5217-E1AC-FD550F16DBCE}"/>
          </ac:spMkLst>
        </pc:spChg>
        <pc:spChg chg="add del mod">
          <ac:chgData name="Jami Riley" userId="" providerId="" clId="Web-{3E0E8238-1DA1-4EC5-99F2-96A7D340897A}" dt="2022-07-13T19:17:49.224" v="5"/>
          <ac:spMkLst>
            <pc:docMk/>
            <pc:sldMk cId="3058593323" sldId="258"/>
            <ac:spMk id="3" creationId="{8C426859-6453-9BD9-E700-4D7AE0C07151}"/>
          </ac:spMkLst>
        </pc:spChg>
        <pc:spChg chg="add mod">
          <ac:chgData name="Jami Riley" userId="" providerId="" clId="Web-{3E0E8238-1DA1-4EC5-99F2-96A7D340897A}" dt="2022-07-13T19:20:17.816" v="25" actId="20577"/>
          <ac:spMkLst>
            <pc:docMk/>
            <pc:sldMk cId="3058593323" sldId="258"/>
            <ac:spMk id="5" creationId="{155A6800-6679-87D6-E4C8-40B3093139A9}"/>
          </ac:spMkLst>
        </pc:spChg>
        <pc:picChg chg="add mod">
          <ac:chgData name="Jami Riley" userId="" providerId="" clId="Web-{3E0E8238-1DA1-4EC5-99F2-96A7D340897A}" dt="2022-07-13T19:20:18.191" v="27" actId="1076"/>
          <ac:picMkLst>
            <pc:docMk/>
            <pc:sldMk cId="3058593323" sldId="258"/>
            <ac:picMk id="4" creationId="{216B1E2E-4C32-CDA5-3EDA-66A79DE09A4E}"/>
          </ac:picMkLst>
        </pc:picChg>
      </pc:sldChg>
      <pc:sldChg chg="modSp new">
        <pc:chgData name="Jami Riley" userId="" providerId="" clId="Web-{3E0E8238-1DA1-4EC5-99F2-96A7D340897A}" dt="2022-07-13T19:25:24.667" v="52" actId="20577"/>
        <pc:sldMkLst>
          <pc:docMk/>
          <pc:sldMk cId="2140379688" sldId="259"/>
        </pc:sldMkLst>
        <pc:spChg chg="mod">
          <ac:chgData name="Jami Riley" userId="" providerId="" clId="Web-{3E0E8238-1DA1-4EC5-99F2-96A7D340897A}" dt="2022-07-13T19:25:24.667" v="52" actId="20577"/>
          <ac:spMkLst>
            <pc:docMk/>
            <pc:sldMk cId="2140379688" sldId="259"/>
            <ac:spMk id="2" creationId="{99418FCA-DEBF-D71B-E31E-20BF6C7DC586}"/>
          </ac:spMkLst>
        </pc:spChg>
      </pc:sldChg>
      <pc:sldChg chg="addSp modSp new">
        <pc:chgData name="Jami Riley" userId="" providerId="" clId="Web-{3E0E8238-1DA1-4EC5-99F2-96A7D340897A}" dt="2022-07-13T19:38:54.297" v="149" actId="1076"/>
        <pc:sldMkLst>
          <pc:docMk/>
          <pc:sldMk cId="49924057" sldId="260"/>
        </pc:sldMkLst>
        <pc:spChg chg="mod">
          <ac:chgData name="Jami Riley" userId="" providerId="" clId="Web-{3E0E8238-1DA1-4EC5-99F2-96A7D340897A}" dt="2022-07-13T19:37:41.561" v="148" actId="14100"/>
          <ac:spMkLst>
            <pc:docMk/>
            <pc:sldMk cId="49924057" sldId="260"/>
            <ac:spMk id="2" creationId="{55AA86B9-90FA-F63E-9C3D-3E2AA2321FB4}"/>
          </ac:spMkLst>
        </pc:spChg>
        <pc:picChg chg="add mod">
          <ac:chgData name="Jami Riley" userId="" providerId="" clId="Web-{3E0E8238-1DA1-4EC5-99F2-96A7D340897A}" dt="2022-07-13T19:38:54.297" v="149" actId="1076"/>
          <ac:picMkLst>
            <pc:docMk/>
            <pc:sldMk cId="49924057" sldId="260"/>
            <ac:picMk id="3" creationId="{986B4246-A19B-5315-04CD-3B742B27E20B}"/>
          </ac:picMkLst>
        </pc:picChg>
      </pc:sldChg>
      <pc:sldChg chg="addSp modSp new">
        <pc:chgData name="Jami Riley" userId="" providerId="" clId="Web-{3E0E8238-1DA1-4EC5-99F2-96A7D340897A}" dt="2022-07-13T20:09:40.110" v="195" actId="14100"/>
        <pc:sldMkLst>
          <pc:docMk/>
          <pc:sldMk cId="615246366" sldId="261"/>
        </pc:sldMkLst>
        <pc:picChg chg="add mod">
          <ac:chgData name="Jami Riley" userId="" providerId="" clId="Web-{3E0E8238-1DA1-4EC5-99F2-96A7D340897A}" dt="2022-07-13T20:09:40.110" v="195" actId="14100"/>
          <ac:picMkLst>
            <pc:docMk/>
            <pc:sldMk cId="615246366" sldId="261"/>
            <ac:picMk id="3" creationId="{D7CAF15E-F393-D4CA-F09B-D570E1ED0C53}"/>
          </ac:picMkLst>
        </pc:picChg>
      </pc:sldChg>
      <pc:sldChg chg="addSp modSp add ord replId">
        <pc:chgData name="Jami Riley" userId="" providerId="" clId="Web-{3E0E8238-1DA1-4EC5-99F2-96A7D340897A}" dt="2022-07-13T19:53:47.429" v="190" actId="1076"/>
        <pc:sldMkLst>
          <pc:docMk/>
          <pc:sldMk cId="1495027604" sldId="262"/>
        </pc:sldMkLst>
        <pc:spChg chg="add mod">
          <ac:chgData name="Jami Riley" userId="" providerId="" clId="Web-{3E0E8238-1DA1-4EC5-99F2-96A7D340897A}" dt="2022-07-13T19:53:47.429" v="190" actId="1076"/>
          <ac:spMkLst>
            <pc:docMk/>
            <pc:sldMk cId="1495027604" sldId="262"/>
            <ac:spMk id="4" creationId="{D5008700-EEC5-46FF-9A6E-CB4237038B9E}"/>
          </ac:spMkLst>
        </pc:spChg>
      </pc:sldChg>
      <pc:sldChg chg="addSp modSp new">
        <pc:chgData name="Jami Riley" userId="" providerId="" clId="Web-{3E0E8238-1DA1-4EC5-99F2-96A7D340897A}" dt="2022-07-13T20:25:40.337" v="262" actId="20577"/>
        <pc:sldMkLst>
          <pc:docMk/>
          <pc:sldMk cId="797119127" sldId="263"/>
        </pc:sldMkLst>
        <pc:spChg chg="mod">
          <ac:chgData name="Jami Riley" userId="" providerId="" clId="Web-{3E0E8238-1DA1-4EC5-99F2-96A7D340897A}" dt="2022-07-13T20:11:40.035" v="213" actId="1076"/>
          <ac:spMkLst>
            <pc:docMk/>
            <pc:sldMk cId="797119127" sldId="263"/>
            <ac:spMk id="2" creationId="{E0A99988-D7F2-DA39-E245-92C872DBD4F9}"/>
          </ac:spMkLst>
        </pc:spChg>
        <pc:spChg chg="add mod">
          <ac:chgData name="Jami Riley" userId="" providerId="" clId="Web-{3E0E8238-1DA1-4EC5-99F2-96A7D340897A}" dt="2022-07-13T20:25:40.337" v="262" actId="20577"/>
          <ac:spMkLst>
            <pc:docMk/>
            <pc:sldMk cId="797119127" sldId="263"/>
            <ac:spMk id="3" creationId="{EB357BE8-8829-015D-4EC1-82573D652C89}"/>
          </ac:spMkLst>
        </pc:spChg>
      </pc:sldChg>
      <pc:sldChg chg="addSp delSp modSp new">
        <pc:chgData name="Jami Riley" userId="" providerId="" clId="Web-{3E0E8238-1DA1-4EC5-99F2-96A7D340897A}" dt="2022-07-13T20:51:49.236" v="478" actId="20577"/>
        <pc:sldMkLst>
          <pc:docMk/>
          <pc:sldMk cId="3303937238" sldId="264"/>
        </pc:sldMkLst>
        <pc:spChg chg="add del mod">
          <ac:chgData name="Jami Riley" userId="" providerId="" clId="Web-{3E0E8238-1DA1-4EC5-99F2-96A7D340897A}" dt="2022-07-13T20:51:49.236" v="478" actId="20577"/>
          <ac:spMkLst>
            <pc:docMk/>
            <pc:sldMk cId="3303937238" sldId="264"/>
            <ac:spMk id="2" creationId="{6544B1CC-97D9-7E6A-A506-2EFA7549BE99}"/>
          </ac:spMkLst>
        </pc:spChg>
      </pc:sldChg>
      <pc:sldChg chg="addSp modSp new">
        <pc:chgData name="Jami Riley" userId="" providerId="" clId="Web-{3E0E8238-1DA1-4EC5-99F2-96A7D340897A}" dt="2022-07-13T21:29:17.856" v="670" actId="14100"/>
        <pc:sldMkLst>
          <pc:docMk/>
          <pc:sldMk cId="222712" sldId="265"/>
        </pc:sldMkLst>
        <pc:spChg chg="mod">
          <ac:chgData name="Jami Riley" userId="" providerId="" clId="Web-{3E0E8238-1DA1-4EC5-99F2-96A7D340897A}" dt="2022-07-13T20:58:00.058" v="491" actId="20577"/>
          <ac:spMkLst>
            <pc:docMk/>
            <pc:sldMk cId="222712" sldId="265"/>
            <ac:spMk id="2" creationId="{F0423D21-9210-4BD8-EC5E-DDAD2689774A}"/>
          </ac:spMkLst>
        </pc:spChg>
        <pc:spChg chg="add mod">
          <ac:chgData name="Jami Riley" userId="" providerId="" clId="Web-{3E0E8238-1DA1-4EC5-99F2-96A7D340897A}" dt="2022-07-13T21:29:17.856" v="670" actId="14100"/>
          <ac:spMkLst>
            <pc:docMk/>
            <pc:sldMk cId="222712" sldId="265"/>
            <ac:spMk id="3" creationId="{7C191E7D-4FA7-0914-FDF3-24209D5EC00A}"/>
          </ac:spMkLst>
        </pc:spChg>
      </pc:sldChg>
    </pc:docChg>
  </pc:docChgLst>
  <pc:docChgLst>
    <pc:chgData name="Austin Moore" userId="sy6vHd0U9lW+l2Wy6lGPwQ8gv2YPd2S0ltoZdMKrl3I=" providerId="None" clId="Web-{8BE2542A-0620-4D81-A593-E8F99F312BF9}"/>
    <pc:docChg chg="addSld modSld">
      <pc:chgData name="Austin Moore" userId="sy6vHd0U9lW+l2Wy6lGPwQ8gv2YPd2S0ltoZdMKrl3I=" providerId="None" clId="Web-{8BE2542A-0620-4D81-A593-E8F99F312BF9}" dt="2022-09-21T03:11:10.143" v="7" actId="1076"/>
      <pc:docMkLst>
        <pc:docMk/>
      </pc:docMkLst>
      <pc:sldChg chg="addSp delSp modSp new">
        <pc:chgData name="Austin Moore" userId="sy6vHd0U9lW+l2Wy6lGPwQ8gv2YPd2S0ltoZdMKrl3I=" providerId="None" clId="Web-{8BE2542A-0620-4D81-A593-E8F99F312BF9}" dt="2022-09-21T03:11:10.143" v="7" actId="1076"/>
        <pc:sldMkLst>
          <pc:docMk/>
          <pc:sldMk cId="3210608156" sldId="267"/>
        </pc:sldMkLst>
        <pc:spChg chg="del">
          <ac:chgData name="Austin Moore" userId="sy6vHd0U9lW+l2Wy6lGPwQ8gv2YPd2S0ltoZdMKrl3I=" providerId="None" clId="Web-{8BE2542A-0620-4D81-A593-E8F99F312BF9}" dt="2022-09-21T03:10:11.112" v="4"/>
          <ac:spMkLst>
            <pc:docMk/>
            <pc:sldMk cId="3210608156" sldId="267"/>
            <ac:spMk id="2" creationId="{C9BA68B0-EE56-A9CA-32DD-C27A94162621}"/>
          </ac:spMkLst>
        </pc:spChg>
        <pc:picChg chg="add mod">
          <ac:chgData name="Austin Moore" userId="sy6vHd0U9lW+l2Wy6lGPwQ8gv2YPd2S0ltoZdMKrl3I=" providerId="None" clId="Web-{8BE2542A-0620-4D81-A593-E8F99F312BF9}" dt="2022-09-21T03:11:10.143" v="7" actId="1076"/>
          <ac:picMkLst>
            <pc:docMk/>
            <pc:sldMk cId="3210608156" sldId="267"/>
            <ac:picMk id="3" creationId="{F194AD18-7FD9-6709-C854-F42708E41DE1}"/>
          </ac:picMkLst>
        </pc:picChg>
      </pc:sldChg>
    </pc:docChg>
  </pc:docChgLst>
  <pc:docChgLst>
    <pc:chgData name="Austin Moore" userId="sy6vHd0U9lW+l2Wy6lGPwQ8gv2YPd2S0ltoZdMKrl3I=" providerId="None" clId="Web-{3B15A401-0C5B-4199-A0E2-C2B7638ED06F}"/>
    <pc:docChg chg="addSld modSld">
      <pc:chgData name="Austin Moore" userId="sy6vHd0U9lW+l2Wy6lGPwQ8gv2YPd2S0ltoZdMKrl3I=" providerId="None" clId="Web-{3B15A401-0C5B-4199-A0E2-C2B7638ED06F}" dt="2022-07-12T21:59:55.716" v="4" actId="14100"/>
      <pc:docMkLst>
        <pc:docMk/>
      </pc:docMkLst>
      <pc:sldChg chg="addSp modSp new">
        <pc:chgData name="Austin Moore" userId="sy6vHd0U9lW+l2Wy6lGPwQ8gv2YPd2S0ltoZdMKrl3I=" providerId="None" clId="Web-{3B15A401-0C5B-4199-A0E2-C2B7638ED06F}" dt="2022-07-12T21:59:55.716" v="4" actId="14100"/>
        <pc:sldMkLst>
          <pc:docMk/>
          <pc:sldMk cId="490458913" sldId="257"/>
        </pc:sldMkLst>
        <pc:spChg chg="mod">
          <ac:chgData name="Austin Moore" userId="sy6vHd0U9lW+l2Wy6lGPwQ8gv2YPd2S0ltoZdMKrl3I=" providerId="None" clId="Web-{3B15A401-0C5B-4199-A0E2-C2B7638ED06F}" dt="2022-07-12T21:59:36.294" v="1" actId="1076"/>
          <ac:spMkLst>
            <pc:docMk/>
            <pc:sldMk cId="490458913" sldId="257"/>
            <ac:spMk id="2" creationId="{2CAB0524-2D83-E019-4243-5BB1062164FF}"/>
          </ac:spMkLst>
        </pc:spChg>
        <pc:picChg chg="add mod">
          <ac:chgData name="Austin Moore" userId="sy6vHd0U9lW+l2Wy6lGPwQ8gv2YPd2S0ltoZdMKrl3I=" providerId="None" clId="Web-{3B15A401-0C5B-4199-A0E2-C2B7638ED06F}" dt="2022-07-12T21:59:55.716" v="4" actId="14100"/>
          <ac:picMkLst>
            <pc:docMk/>
            <pc:sldMk cId="490458913" sldId="257"/>
            <ac:picMk id="3" creationId="{1A17949C-AD2C-B8F1-8652-2086BE373800}"/>
          </ac:picMkLst>
        </pc:picChg>
      </pc:sldChg>
    </pc:docChg>
  </pc:docChgLst>
  <pc:docChgLst>
    <pc:chgData name="Jami Riley" userId="lxrndIVXwV0jmrPCPT9/uHTc6C5NCd4Smiyc3Nc0IOs=" providerId="None" clId="Web-{DC1261E3-DB90-4BA8-883F-34EB1A54532A}"/>
    <pc:docChg chg="addSld modSld sldOrd">
      <pc:chgData name="Jami Riley" userId="lxrndIVXwV0jmrPCPT9/uHTc6C5NCd4Smiyc3Nc0IOs=" providerId="None" clId="Web-{DC1261E3-DB90-4BA8-883F-34EB1A54532A}" dt="2022-07-14T17:57:25.135" v="85" actId="1076"/>
      <pc:docMkLst>
        <pc:docMk/>
      </pc:docMkLst>
      <pc:sldChg chg="delSp">
        <pc:chgData name="Jami Riley" userId="lxrndIVXwV0jmrPCPT9/uHTc6C5NCd4Smiyc3Nc0IOs=" providerId="None" clId="Web-{DC1261E3-DB90-4BA8-883F-34EB1A54532A}" dt="2022-07-14T17:23:00.889" v="0"/>
        <pc:sldMkLst>
          <pc:docMk/>
          <pc:sldMk cId="0" sldId="256"/>
        </pc:sldMkLst>
        <pc:spChg chg="del">
          <ac:chgData name="Jami Riley" userId="lxrndIVXwV0jmrPCPT9/uHTc6C5NCd4Smiyc3Nc0IOs=" providerId="None" clId="Web-{DC1261E3-DB90-4BA8-883F-34EB1A54532A}" dt="2022-07-14T17:23:00.889" v="0"/>
          <ac:spMkLst>
            <pc:docMk/>
            <pc:sldMk cId="0" sldId="256"/>
            <ac:spMk id="55" creationId="{00000000-0000-0000-0000-000000000000}"/>
          </ac:spMkLst>
        </pc:spChg>
      </pc:sldChg>
      <pc:sldChg chg="addSp delSp modSp">
        <pc:chgData name="Jami Riley" userId="lxrndIVXwV0jmrPCPT9/uHTc6C5NCd4Smiyc3Nc0IOs=" providerId="None" clId="Web-{DC1261E3-DB90-4BA8-883F-34EB1A54532A}" dt="2022-07-14T17:26:44.923" v="14"/>
        <pc:sldMkLst>
          <pc:docMk/>
          <pc:sldMk cId="490458913" sldId="257"/>
        </pc:sldMkLst>
        <pc:spChg chg="add del mod">
          <ac:chgData name="Jami Riley" userId="lxrndIVXwV0jmrPCPT9/uHTc6C5NCd4Smiyc3Nc0IOs=" providerId="None" clId="Web-{DC1261E3-DB90-4BA8-883F-34EB1A54532A}" dt="2022-07-14T17:26:44.923" v="14"/>
          <ac:spMkLst>
            <pc:docMk/>
            <pc:sldMk cId="490458913" sldId="257"/>
            <ac:spMk id="4" creationId="{BB9B2D43-A3F1-5A5C-A4EC-BC26EBE47ADC}"/>
          </ac:spMkLst>
        </pc:spChg>
      </pc:sldChg>
      <pc:sldChg chg="ord">
        <pc:chgData name="Jami Riley" userId="lxrndIVXwV0jmrPCPT9/uHTc6C5NCd4Smiyc3Nc0IOs=" providerId="None" clId="Web-{DC1261E3-DB90-4BA8-883F-34EB1A54532A}" dt="2022-07-14T17:27:08.892" v="15"/>
        <pc:sldMkLst>
          <pc:docMk/>
          <pc:sldMk cId="2140379688" sldId="259"/>
        </pc:sldMkLst>
      </pc:sldChg>
      <pc:sldChg chg="modSp">
        <pc:chgData name="Jami Riley" userId="lxrndIVXwV0jmrPCPT9/uHTc6C5NCd4Smiyc3Nc0IOs=" providerId="None" clId="Web-{DC1261E3-DB90-4BA8-883F-34EB1A54532A}" dt="2022-07-14T17:30:16.879" v="17" actId="20577"/>
        <pc:sldMkLst>
          <pc:docMk/>
          <pc:sldMk cId="797119127" sldId="263"/>
        </pc:sldMkLst>
        <pc:spChg chg="mod">
          <ac:chgData name="Jami Riley" userId="lxrndIVXwV0jmrPCPT9/uHTc6C5NCd4Smiyc3Nc0IOs=" providerId="None" clId="Web-{DC1261E3-DB90-4BA8-883F-34EB1A54532A}" dt="2022-07-14T17:30:16.879" v="17" actId="20577"/>
          <ac:spMkLst>
            <pc:docMk/>
            <pc:sldMk cId="797119127" sldId="263"/>
            <ac:spMk id="3" creationId="{EB357BE8-8829-015D-4EC1-82573D652C89}"/>
          </ac:spMkLst>
        </pc:spChg>
      </pc:sldChg>
      <pc:sldChg chg="addSp modSp addAnim modAnim">
        <pc:chgData name="Jami Riley" userId="lxrndIVXwV0jmrPCPT9/uHTc6C5NCd4Smiyc3Nc0IOs=" providerId="None" clId="Web-{DC1261E3-DB90-4BA8-883F-34EB1A54532A}" dt="2022-07-14T17:43:52.983" v="66" actId="20577"/>
        <pc:sldMkLst>
          <pc:docMk/>
          <pc:sldMk cId="3303937238" sldId="264"/>
        </pc:sldMkLst>
        <pc:spChg chg="mod">
          <ac:chgData name="Jami Riley" userId="lxrndIVXwV0jmrPCPT9/uHTc6C5NCd4Smiyc3Nc0IOs=" providerId="None" clId="Web-{DC1261E3-DB90-4BA8-883F-34EB1A54532A}" dt="2022-07-14T17:39:06.105" v="22" actId="14100"/>
          <ac:spMkLst>
            <pc:docMk/>
            <pc:sldMk cId="3303937238" sldId="264"/>
            <ac:spMk id="2" creationId="{6544B1CC-97D9-7E6A-A506-2EFA7549BE99}"/>
          </ac:spMkLst>
        </pc:spChg>
        <pc:spChg chg="add mod">
          <ac:chgData name="Jami Riley" userId="lxrndIVXwV0jmrPCPT9/uHTc6C5NCd4Smiyc3Nc0IOs=" providerId="None" clId="Web-{DC1261E3-DB90-4BA8-883F-34EB1A54532A}" dt="2022-07-14T17:42:47.936" v="43" actId="14100"/>
          <ac:spMkLst>
            <pc:docMk/>
            <pc:sldMk cId="3303937238" sldId="264"/>
            <ac:spMk id="3" creationId="{3C753CED-D169-1F3C-5C51-2569A59D1547}"/>
          </ac:spMkLst>
        </pc:spChg>
        <pc:spChg chg="add mod">
          <ac:chgData name="Jami Riley" userId="lxrndIVXwV0jmrPCPT9/uHTc6C5NCd4Smiyc3Nc0IOs=" providerId="None" clId="Web-{DC1261E3-DB90-4BA8-883F-34EB1A54532A}" dt="2022-07-14T17:43:52.983" v="66" actId="20577"/>
          <ac:spMkLst>
            <pc:docMk/>
            <pc:sldMk cId="3303937238" sldId="264"/>
            <ac:spMk id="5" creationId="{E5C9F999-ED07-CE58-CCD5-872557178844}"/>
          </ac:spMkLst>
        </pc:spChg>
      </pc:sldChg>
      <pc:sldChg chg="addSp modSp new">
        <pc:chgData name="Jami Riley" userId="lxrndIVXwV0jmrPCPT9/uHTc6C5NCd4Smiyc3Nc0IOs=" providerId="None" clId="Web-{DC1261E3-DB90-4BA8-883F-34EB1A54532A}" dt="2022-07-14T17:57:25.135" v="85" actId="1076"/>
        <pc:sldMkLst>
          <pc:docMk/>
          <pc:sldMk cId="1467517186" sldId="266"/>
        </pc:sldMkLst>
        <pc:spChg chg="mod">
          <ac:chgData name="Jami Riley" userId="lxrndIVXwV0jmrPCPT9/uHTc6C5NCd4Smiyc3Nc0IOs=" providerId="None" clId="Web-{DC1261E3-DB90-4BA8-883F-34EB1A54532A}" dt="2022-07-14T17:56:58.759" v="81"/>
          <ac:spMkLst>
            <pc:docMk/>
            <pc:sldMk cId="1467517186" sldId="266"/>
            <ac:spMk id="2" creationId="{BFA178A1-6A70-FB4F-5146-7C5AA1495162}"/>
          </ac:spMkLst>
        </pc:spChg>
        <pc:picChg chg="add mod">
          <ac:chgData name="Jami Riley" userId="lxrndIVXwV0jmrPCPT9/uHTc6C5NCd4Smiyc3Nc0IOs=" providerId="None" clId="Web-{DC1261E3-DB90-4BA8-883F-34EB1A54532A}" dt="2022-07-14T17:57:25.135" v="85" actId="1076"/>
          <ac:picMkLst>
            <pc:docMk/>
            <pc:sldMk cId="1467517186" sldId="266"/>
            <ac:picMk id="3" creationId="{AE461AA0-136C-0CD8-4396-078A5971AB5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1085850"/>
            <a:ext cx="6619244" cy="2497186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6" y="3583035"/>
            <a:ext cx="6619244" cy="646065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812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25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5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64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76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89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024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987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3600440"/>
            <a:ext cx="6619243" cy="425054"/>
          </a:xfrm>
        </p:spPr>
        <p:txBody>
          <a:bodyPr anchor="b">
            <a:normAutofit/>
          </a:bodyPr>
          <a:lstStyle>
            <a:lvl1pPr algn="l">
              <a:defRPr sz="4267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216" y="514350"/>
            <a:ext cx="6619244" cy="27305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844"/>
            </a:lvl1pPr>
            <a:lvl2pPr marL="812810" indent="0">
              <a:buNone/>
              <a:defRPr sz="2844"/>
            </a:lvl2pPr>
            <a:lvl3pPr marL="1625620" indent="0">
              <a:buNone/>
              <a:defRPr sz="2844"/>
            </a:lvl3pPr>
            <a:lvl4pPr marL="2438430" indent="0">
              <a:buNone/>
              <a:defRPr sz="2844"/>
            </a:lvl4pPr>
            <a:lvl5pPr marL="3251241" indent="0">
              <a:buNone/>
              <a:defRPr sz="2844"/>
            </a:lvl5pPr>
            <a:lvl6pPr marL="4064051" indent="0">
              <a:buNone/>
              <a:defRPr sz="2844"/>
            </a:lvl6pPr>
            <a:lvl7pPr marL="4876861" indent="0">
              <a:buNone/>
              <a:defRPr sz="2844"/>
            </a:lvl7pPr>
            <a:lvl8pPr marL="5689671" indent="0">
              <a:buNone/>
              <a:defRPr sz="2844"/>
            </a:lvl8pPr>
            <a:lvl9pPr marL="6502481" indent="0">
              <a:buNone/>
              <a:defRPr sz="284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7" y="4025494"/>
            <a:ext cx="6619242" cy="370284"/>
          </a:xfrm>
        </p:spPr>
        <p:txBody>
          <a:bodyPr>
            <a:normAutofit/>
          </a:bodyPr>
          <a:lstStyle>
            <a:lvl1pPr marL="0" indent="0">
              <a:buNone/>
              <a:defRPr sz="2133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41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085850"/>
            <a:ext cx="6619244" cy="1485900"/>
          </a:xfrm>
        </p:spPr>
        <p:txBody>
          <a:bodyPr/>
          <a:lstStyle>
            <a:lvl1pPr>
              <a:defRPr sz="853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2743200"/>
            <a:ext cx="6619244" cy="1771650"/>
          </a:xfrm>
        </p:spPr>
        <p:txBody>
          <a:bodyPr anchor="ctr">
            <a:normAutofit/>
          </a:bodyPr>
          <a:lstStyle>
            <a:lvl1pPr marL="0" indent="0">
              <a:buNone/>
              <a:defRPr sz="3200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51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1" y="1085850"/>
            <a:ext cx="5999486" cy="1742531"/>
          </a:xfrm>
        </p:spPr>
        <p:txBody>
          <a:bodyPr/>
          <a:lstStyle>
            <a:lvl1pPr>
              <a:defRPr sz="853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7800" y="2828380"/>
            <a:ext cx="5459737" cy="256631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2489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3262993"/>
            <a:ext cx="6619244" cy="1257300"/>
          </a:xfrm>
        </p:spPr>
        <p:txBody>
          <a:bodyPr anchor="ctr">
            <a:normAutofit/>
          </a:bodyPr>
          <a:lstStyle>
            <a:lvl1pPr marL="0" indent="0">
              <a:buNone/>
              <a:defRPr sz="3200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721" y="728440"/>
            <a:ext cx="601434" cy="343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21689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7868" y="1960340"/>
            <a:ext cx="601434" cy="343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21689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009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2343151"/>
            <a:ext cx="6619245" cy="1239885"/>
          </a:xfrm>
        </p:spPr>
        <p:txBody>
          <a:bodyPr anchor="b"/>
          <a:lstStyle>
            <a:lvl1pPr algn="l">
              <a:defRPr sz="7111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3583036"/>
            <a:ext cx="6619244" cy="645300"/>
          </a:xfrm>
        </p:spPr>
        <p:txBody>
          <a:bodyPr anchor="t"/>
          <a:lstStyle>
            <a:lvl1pPr marL="0" indent="0" algn="l">
              <a:buNone/>
              <a:defRPr sz="3556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81281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576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74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710" y="1485900"/>
            <a:ext cx="2210150" cy="432197"/>
          </a:xfrm>
        </p:spPr>
        <p:txBody>
          <a:bodyPr anchor="b">
            <a:noAutofit/>
          </a:bodyPr>
          <a:lstStyle>
            <a:lvl1pPr marL="0" indent="0">
              <a:buNone/>
              <a:defRPr sz="4267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347" y="2000250"/>
            <a:ext cx="2195513" cy="2692004"/>
          </a:xfrm>
        </p:spPr>
        <p:txBody>
          <a:bodyPr anchor="t">
            <a:normAutofit/>
          </a:bodyPr>
          <a:lstStyle>
            <a:lvl1pPr marL="0" indent="0">
              <a:buNone/>
              <a:defRPr sz="2489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2745" y="1485900"/>
            <a:ext cx="2202181" cy="432197"/>
          </a:xfrm>
        </p:spPr>
        <p:txBody>
          <a:bodyPr anchor="b">
            <a:noAutofit/>
          </a:bodyPr>
          <a:lstStyle>
            <a:lvl1pPr marL="0" indent="0">
              <a:buNone/>
              <a:defRPr sz="4267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4829" y="2000250"/>
            <a:ext cx="2210096" cy="2692004"/>
          </a:xfrm>
        </p:spPr>
        <p:txBody>
          <a:bodyPr anchor="t">
            <a:normAutofit/>
          </a:bodyPr>
          <a:lstStyle>
            <a:lvl1pPr marL="0" indent="0">
              <a:buNone/>
              <a:defRPr sz="2489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3525" y="1485900"/>
            <a:ext cx="2199085" cy="432197"/>
          </a:xfrm>
        </p:spPr>
        <p:txBody>
          <a:bodyPr anchor="b">
            <a:noAutofit/>
          </a:bodyPr>
          <a:lstStyle>
            <a:lvl1pPr marL="0" indent="0">
              <a:buNone/>
              <a:defRPr sz="4267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3525" y="2000250"/>
            <a:ext cx="2199085" cy="2692004"/>
          </a:xfrm>
        </p:spPr>
        <p:txBody>
          <a:bodyPr anchor="t">
            <a:normAutofit/>
          </a:bodyPr>
          <a:lstStyle>
            <a:lvl1pPr marL="0" indent="0">
              <a:buNone/>
              <a:defRPr sz="2489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4607" y="1600200"/>
            <a:ext cx="0" cy="29718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1670" y="1600200"/>
            <a:ext cx="0" cy="297516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2/3/2023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0422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74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47" y="3188212"/>
            <a:ext cx="2205038" cy="432197"/>
          </a:xfrm>
        </p:spPr>
        <p:txBody>
          <a:bodyPr anchor="b">
            <a:noAutofit/>
          </a:bodyPr>
          <a:lstStyle>
            <a:lvl1pPr marL="0" indent="0">
              <a:buNone/>
              <a:defRPr sz="4267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347" y="1657350"/>
            <a:ext cx="2205038" cy="1143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844"/>
            </a:lvl1pPr>
            <a:lvl2pPr marL="812810" indent="0">
              <a:buNone/>
              <a:defRPr sz="2844"/>
            </a:lvl2pPr>
            <a:lvl3pPr marL="1625620" indent="0">
              <a:buNone/>
              <a:defRPr sz="2844"/>
            </a:lvl3pPr>
            <a:lvl4pPr marL="2438430" indent="0">
              <a:buNone/>
              <a:defRPr sz="2844"/>
            </a:lvl4pPr>
            <a:lvl5pPr marL="3251241" indent="0">
              <a:buNone/>
              <a:defRPr sz="2844"/>
            </a:lvl5pPr>
            <a:lvl6pPr marL="4064051" indent="0">
              <a:buNone/>
              <a:defRPr sz="2844"/>
            </a:lvl6pPr>
            <a:lvl7pPr marL="4876861" indent="0">
              <a:buNone/>
              <a:defRPr sz="2844"/>
            </a:lvl7pPr>
            <a:lvl8pPr marL="5689671" indent="0">
              <a:buNone/>
              <a:defRPr sz="2844"/>
            </a:lvl8pPr>
            <a:lvl9pPr marL="6502481" indent="0">
              <a:buNone/>
              <a:defRPr sz="2844"/>
            </a:lvl9pPr>
          </a:lstStyle>
          <a:p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347" y="3620409"/>
            <a:ext cx="2205038" cy="494392"/>
          </a:xfrm>
        </p:spPr>
        <p:txBody>
          <a:bodyPr anchor="t">
            <a:normAutofit/>
          </a:bodyPr>
          <a:lstStyle>
            <a:lvl1pPr marL="0" indent="0">
              <a:buNone/>
              <a:defRPr sz="2489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032" y="3188212"/>
            <a:ext cx="2197894" cy="432197"/>
          </a:xfrm>
        </p:spPr>
        <p:txBody>
          <a:bodyPr anchor="b">
            <a:noAutofit/>
          </a:bodyPr>
          <a:lstStyle>
            <a:lvl1pPr marL="0" indent="0">
              <a:buNone/>
              <a:defRPr sz="4267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031" y="1657350"/>
            <a:ext cx="2197894" cy="1143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844"/>
            </a:lvl1pPr>
            <a:lvl2pPr marL="812810" indent="0">
              <a:buNone/>
              <a:defRPr sz="2844"/>
            </a:lvl2pPr>
            <a:lvl3pPr marL="1625620" indent="0">
              <a:buNone/>
              <a:defRPr sz="2844"/>
            </a:lvl3pPr>
            <a:lvl4pPr marL="2438430" indent="0">
              <a:buNone/>
              <a:defRPr sz="2844"/>
            </a:lvl4pPr>
            <a:lvl5pPr marL="3251241" indent="0">
              <a:buNone/>
              <a:defRPr sz="2844"/>
            </a:lvl5pPr>
            <a:lvl6pPr marL="4064051" indent="0">
              <a:buNone/>
              <a:defRPr sz="2844"/>
            </a:lvl6pPr>
            <a:lvl7pPr marL="4876861" indent="0">
              <a:buNone/>
              <a:defRPr sz="2844"/>
            </a:lvl7pPr>
            <a:lvl8pPr marL="5689671" indent="0">
              <a:buNone/>
              <a:defRPr sz="2844"/>
            </a:lvl8pPr>
            <a:lvl9pPr marL="6502481" indent="0">
              <a:buNone/>
              <a:defRPr sz="2844"/>
            </a:lvl9pPr>
          </a:lstStyle>
          <a:p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016" y="3620408"/>
            <a:ext cx="2200805" cy="494392"/>
          </a:xfrm>
        </p:spPr>
        <p:txBody>
          <a:bodyPr anchor="t">
            <a:normAutofit/>
          </a:bodyPr>
          <a:lstStyle>
            <a:lvl1pPr marL="0" indent="0">
              <a:buNone/>
              <a:defRPr sz="2489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3525" y="3188212"/>
            <a:ext cx="2199085" cy="432197"/>
          </a:xfrm>
        </p:spPr>
        <p:txBody>
          <a:bodyPr anchor="b">
            <a:noAutofit/>
          </a:bodyPr>
          <a:lstStyle>
            <a:lvl1pPr marL="0" indent="0">
              <a:buNone/>
              <a:defRPr sz="4267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3525" y="1657350"/>
            <a:ext cx="2199085" cy="1143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844"/>
            </a:lvl1pPr>
            <a:lvl2pPr marL="812810" indent="0">
              <a:buNone/>
              <a:defRPr sz="2844"/>
            </a:lvl2pPr>
            <a:lvl3pPr marL="1625620" indent="0">
              <a:buNone/>
              <a:defRPr sz="2844"/>
            </a:lvl3pPr>
            <a:lvl4pPr marL="2438430" indent="0">
              <a:buNone/>
              <a:defRPr sz="2844"/>
            </a:lvl4pPr>
            <a:lvl5pPr marL="3251241" indent="0">
              <a:buNone/>
              <a:defRPr sz="2844"/>
            </a:lvl5pPr>
            <a:lvl6pPr marL="4064051" indent="0">
              <a:buNone/>
              <a:defRPr sz="2844"/>
            </a:lvl6pPr>
            <a:lvl7pPr marL="4876861" indent="0">
              <a:buNone/>
              <a:defRPr sz="2844"/>
            </a:lvl7pPr>
            <a:lvl8pPr marL="5689671" indent="0">
              <a:buNone/>
              <a:defRPr sz="2844"/>
            </a:lvl8pPr>
            <a:lvl9pPr marL="6502481" indent="0">
              <a:buNone/>
              <a:defRPr sz="2844"/>
            </a:lvl9pPr>
          </a:lstStyle>
          <a:p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3432" y="3620406"/>
            <a:ext cx="2201998" cy="494392"/>
          </a:xfrm>
        </p:spPr>
        <p:txBody>
          <a:bodyPr anchor="t">
            <a:normAutofit/>
          </a:bodyPr>
          <a:lstStyle>
            <a:lvl1pPr marL="0" indent="0">
              <a:buNone/>
              <a:defRPr sz="2489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4607" y="1600200"/>
            <a:ext cx="0" cy="29718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1670" y="1600200"/>
            <a:ext cx="0" cy="297516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2/3/2023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22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66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8159" y="322660"/>
            <a:ext cx="1314451" cy="4369594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348" y="665561"/>
            <a:ext cx="5567362" cy="40266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2290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599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3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2146300"/>
            <a:ext cx="6619243" cy="1436735"/>
          </a:xfrm>
        </p:spPr>
        <p:txBody>
          <a:bodyPr anchor="b"/>
          <a:lstStyle>
            <a:lvl1pPr algn="l">
              <a:defRPr sz="7111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3583036"/>
            <a:ext cx="6619244" cy="645300"/>
          </a:xfrm>
        </p:spPr>
        <p:txBody>
          <a:bodyPr anchor="t"/>
          <a:lstStyle>
            <a:lvl1pPr marL="0" indent="0" algn="l">
              <a:buNone/>
              <a:defRPr sz="3556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81281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4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7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485" y="1545432"/>
            <a:ext cx="3297254" cy="3146822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44"/>
            </a:lvl2pPr>
            <a:lvl3pPr>
              <a:defRPr sz="248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0870" y="1542069"/>
            <a:ext cx="3297256" cy="3150184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44"/>
            </a:lvl2pPr>
            <a:lvl3pPr>
              <a:defRPr sz="248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290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485" y="1428750"/>
            <a:ext cx="3297254" cy="432197"/>
          </a:xfrm>
        </p:spPr>
        <p:txBody>
          <a:bodyPr anchor="b">
            <a:noAutofit/>
          </a:bodyPr>
          <a:lstStyle>
            <a:lvl1pPr marL="0" indent="0">
              <a:buNone/>
              <a:defRPr sz="4267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485" y="1885950"/>
            <a:ext cx="3297254" cy="2806304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44"/>
            </a:lvl2pPr>
            <a:lvl3pPr>
              <a:defRPr sz="248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0872" y="1428750"/>
            <a:ext cx="3297254" cy="432197"/>
          </a:xfrm>
        </p:spPr>
        <p:txBody>
          <a:bodyPr anchor="b">
            <a:noAutofit/>
          </a:bodyPr>
          <a:lstStyle>
            <a:lvl1pPr marL="0" indent="0">
              <a:buNone/>
              <a:defRPr sz="4267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0872" y="1885950"/>
            <a:ext cx="3297254" cy="2806304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44"/>
            </a:lvl2pPr>
            <a:lvl3pPr>
              <a:defRPr sz="248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198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2/3/2023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701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2/3/2023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763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5" y="1085850"/>
            <a:ext cx="2550798" cy="1085850"/>
          </a:xfrm>
        </p:spPr>
        <p:txBody>
          <a:bodyPr anchor="b"/>
          <a:lstStyle>
            <a:lvl1pPr algn="l">
              <a:defRPr sz="4267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8462" y="1085850"/>
            <a:ext cx="3896998" cy="3429000"/>
          </a:xfrm>
        </p:spPr>
        <p:txBody>
          <a:bodyPr anchor="ctr">
            <a:normAutofit/>
          </a:bodyPr>
          <a:lstStyle>
            <a:lvl1pPr>
              <a:defRPr sz="3556"/>
            </a:lvl1pPr>
            <a:lvl2pPr>
              <a:defRPr sz="3200"/>
            </a:lvl2pPr>
            <a:lvl3pPr>
              <a:defRPr sz="2844"/>
            </a:lvl3pPr>
            <a:lvl4pPr>
              <a:defRPr sz="2489"/>
            </a:lvl4pPr>
            <a:lvl5pPr>
              <a:defRPr sz="2489"/>
            </a:lvl5pPr>
            <a:lvl6pPr>
              <a:defRPr sz="2489"/>
            </a:lvl6pPr>
            <a:lvl7pPr>
              <a:defRPr sz="2489"/>
            </a:lvl7pPr>
            <a:lvl8pPr>
              <a:defRPr sz="2489"/>
            </a:lvl8pPr>
            <a:lvl9pPr>
              <a:defRPr sz="24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5" y="2346961"/>
            <a:ext cx="2550797" cy="2171699"/>
          </a:xfrm>
        </p:spPr>
        <p:txBody>
          <a:bodyPr/>
          <a:lstStyle>
            <a:lvl1pPr marL="0" indent="0">
              <a:buNone/>
              <a:defRPr sz="2489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2/3/2023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424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430" y="1390644"/>
            <a:ext cx="3819680" cy="1181106"/>
          </a:xfrm>
        </p:spPr>
        <p:txBody>
          <a:bodyPr anchor="b">
            <a:normAutofit/>
          </a:bodyPr>
          <a:lstStyle>
            <a:lvl1pPr algn="l">
              <a:defRPr sz="6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2160" y="857250"/>
            <a:ext cx="2400300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844"/>
            </a:lvl1pPr>
            <a:lvl2pPr marL="812810" indent="0">
              <a:buNone/>
              <a:defRPr sz="2844"/>
            </a:lvl2pPr>
            <a:lvl3pPr marL="1625620" indent="0">
              <a:buNone/>
              <a:defRPr sz="2844"/>
            </a:lvl3pPr>
            <a:lvl4pPr marL="2438430" indent="0">
              <a:buNone/>
              <a:defRPr sz="2844"/>
            </a:lvl4pPr>
            <a:lvl5pPr marL="3251241" indent="0">
              <a:buNone/>
              <a:defRPr sz="2844"/>
            </a:lvl5pPr>
            <a:lvl6pPr marL="4064051" indent="0">
              <a:buNone/>
              <a:defRPr sz="2844"/>
            </a:lvl6pPr>
            <a:lvl7pPr marL="4876861" indent="0">
              <a:buNone/>
              <a:defRPr sz="2844"/>
            </a:lvl7pPr>
            <a:lvl8pPr marL="5689671" indent="0">
              <a:buNone/>
              <a:defRPr sz="2844"/>
            </a:lvl8pPr>
            <a:lvl9pPr marL="6502481" indent="0">
              <a:buNone/>
              <a:defRPr sz="284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2743200"/>
            <a:ext cx="3813734" cy="1028700"/>
          </a:xfrm>
        </p:spPr>
        <p:txBody>
          <a:bodyPr>
            <a:normAutofit/>
          </a:bodyPr>
          <a:lstStyle>
            <a:lvl1pPr marL="0" indent="0">
              <a:buNone/>
              <a:defRPr sz="2489"/>
            </a:lvl1pPr>
            <a:lvl2pPr marL="812810" indent="0">
              <a:buNone/>
              <a:defRPr sz="2133"/>
            </a:lvl2pPr>
            <a:lvl3pPr marL="1625620" indent="0">
              <a:buNone/>
              <a:defRPr sz="1778"/>
            </a:lvl3pPr>
            <a:lvl4pPr marL="2438430" indent="0">
              <a:buNone/>
              <a:defRPr sz="1600"/>
            </a:lvl4pPr>
            <a:lvl5pPr marL="3251241" indent="0">
              <a:buNone/>
              <a:defRPr sz="1600"/>
            </a:lvl5pPr>
            <a:lvl6pPr marL="4064051" indent="0">
              <a:buNone/>
              <a:defRPr sz="1600"/>
            </a:lvl6pPr>
            <a:lvl7pPr marL="4876861" indent="0">
              <a:buNone/>
              <a:defRPr sz="1600"/>
            </a:lvl7pPr>
            <a:lvl8pPr marL="5689671" indent="0">
              <a:buNone/>
              <a:defRPr sz="1600"/>
            </a:lvl8pPr>
            <a:lvl9pPr marL="6502481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39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002264"/>
            <a:ext cx="3027759" cy="3141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169261"/>
            <a:ext cx="1141809" cy="1774090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6456759" y="1257300"/>
            <a:ext cx="2114550" cy="211455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5999560" y="1"/>
            <a:ext cx="1202540" cy="8560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6454408" y="4572000"/>
            <a:ext cx="745301" cy="5715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584" y="339538"/>
            <a:ext cx="7053542" cy="105039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484" y="1539689"/>
            <a:ext cx="6709906" cy="3146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616730" y="1343026"/>
            <a:ext cx="742949" cy="2285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956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713680" y="2418973"/>
            <a:ext cx="2894846" cy="2286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956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4406" y="221797"/>
            <a:ext cx="628649" cy="5757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4978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1944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8.xml"/><Relationship Id="rId1" Type="http://schemas.openxmlformats.org/officeDocument/2006/relationships/video" Target="https://www.youtube.com/embed/CJrEiWsI4f8?feature=oembed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8.xml"/><Relationship Id="rId1" Type="http://schemas.openxmlformats.org/officeDocument/2006/relationships/video" Target="https://www.youtube.com/embed/AqbM0ivJayw?feature=oembe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eq.utah.gov/water-quality/harmful-algal-blooms-home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57490" y="1085850"/>
            <a:ext cx="9083163" cy="249718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algn="ctr">
              <a:spcBef>
                <a:spcPts val="0"/>
              </a:spcBef>
            </a:pPr>
            <a:r>
              <a:rPr lang="en-US" sz="5400"/>
              <a:t>When water is dangerous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4B1CC-97D9-7E6A-A506-2EFA7549B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43363"/>
            <a:ext cx="8520600" cy="456221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Harmful Algal Blooms in UTAH</a:t>
            </a:r>
            <a:br>
              <a:rPr lang="en-US" dirty="0"/>
            </a:br>
            <a:br>
              <a:rPr lang="en-US" dirty="0"/>
            </a:br>
            <a:r>
              <a:rPr lang="en-US" sz="2400" dirty="0"/>
              <a:t>Each</a:t>
            </a:r>
            <a:r>
              <a:rPr lang="en-US" sz="2400" dirty="0">
                <a:ea typeface="+mj-lt"/>
                <a:cs typeface="+mj-lt"/>
              </a:rPr>
              <a:t> group will receive a case study on a local HAB. 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As you study your cases, consider what might be contributing to your specific, local problem.</a:t>
            </a:r>
            <a:br>
              <a:rPr lang="en-US" sz="2400" dirty="0"/>
            </a:br>
            <a:br>
              <a:rPr lang="en-US" sz="2400" dirty="0"/>
            </a:br>
            <a:endParaRPr lang="en-US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753CED-D169-1F3C-5C51-2569A59D1547}"/>
              </a:ext>
            </a:extLst>
          </p:cNvPr>
          <p:cNvSpPr txBox="1"/>
          <p:nvPr/>
        </p:nvSpPr>
        <p:spPr>
          <a:xfrm>
            <a:off x="311150" y="3636962"/>
            <a:ext cx="3084513" cy="13542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800" u="sng">
                <a:solidFill>
                  <a:schemeClr val="tx1"/>
                </a:solidFill>
                <a:latin typeface="Century Gothic"/>
              </a:rPr>
              <a:t>Discuss with your group</a:t>
            </a:r>
            <a:r>
              <a:rPr lang="en-US" sz="1800">
                <a:solidFill>
                  <a:schemeClr val="tx1"/>
                </a:solidFill>
                <a:latin typeface="Century Gothic"/>
              </a:rPr>
              <a:t>:</a:t>
            </a:r>
            <a:br>
              <a:rPr lang="en-US" sz="1800">
                <a:latin typeface="Century Gothic"/>
              </a:rPr>
            </a:br>
            <a:r>
              <a:rPr lang="en-US" sz="1800">
                <a:solidFill>
                  <a:schemeClr val="tx1"/>
                </a:solidFill>
                <a:latin typeface="Century Gothic"/>
              </a:rPr>
              <a:t>What are the causes?</a:t>
            </a:r>
            <a:br>
              <a:rPr lang="en-US" sz="1800">
                <a:latin typeface="Century Gothic"/>
              </a:rPr>
            </a:br>
            <a:r>
              <a:rPr lang="en-US" sz="1800">
                <a:solidFill>
                  <a:schemeClr val="tx1"/>
                </a:solidFill>
                <a:latin typeface="Century Gothic"/>
              </a:rPr>
              <a:t>What are the effects?</a:t>
            </a:r>
            <a:br>
              <a:rPr lang="en-US">
                <a:solidFill>
                  <a:schemeClr val="tx1"/>
                </a:solidFill>
              </a:rPr>
            </a:br>
            <a:br>
              <a:rPr lang="en-US">
                <a:solidFill>
                  <a:schemeClr val="tx1"/>
                </a:solidFill>
              </a:rPr>
            </a:br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C9F999-ED07-CE58-CCD5-872557178844}"/>
              </a:ext>
            </a:extLst>
          </p:cNvPr>
          <p:cNvSpPr txBox="1"/>
          <p:nvPr/>
        </p:nvSpPr>
        <p:spPr>
          <a:xfrm>
            <a:off x="4368800" y="3638550"/>
            <a:ext cx="4322763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entury Gothic"/>
              </a:rPr>
              <a:t>Send a member of your group to</a:t>
            </a:r>
            <a:br>
              <a:rPr lang="en-US" sz="1800">
                <a:latin typeface="Century Gothic"/>
              </a:rPr>
            </a:br>
            <a:r>
              <a:rPr lang="en-US" sz="1800">
                <a:solidFill>
                  <a:schemeClr val="tx1"/>
                </a:solidFill>
                <a:latin typeface="Century Gothic"/>
              </a:rPr>
              <a:t>write the cause on the board.</a:t>
            </a:r>
            <a:br>
              <a:rPr lang="en-US">
                <a:solidFill>
                  <a:schemeClr val="tx1"/>
                </a:solidFill>
              </a:rPr>
            </a:br>
            <a:br>
              <a:rPr lang="en-US">
                <a:solidFill>
                  <a:schemeClr val="tx1"/>
                </a:solidFill>
              </a:rPr>
            </a:b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93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23D21-9210-4BD8-EC5E-DDAD26897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238074"/>
            <a:ext cx="8520600" cy="841800"/>
          </a:xfrm>
        </p:spPr>
        <p:txBody>
          <a:bodyPr/>
          <a:lstStyle/>
          <a:p>
            <a:r>
              <a:rPr lang="en-US"/>
              <a:t>What is the solution?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191E7D-4FA7-0914-FDF3-24209D5EC00A}"/>
              </a:ext>
            </a:extLst>
          </p:cNvPr>
          <p:cNvSpPr txBox="1"/>
          <p:nvPr/>
        </p:nvSpPr>
        <p:spPr>
          <a:xfrm>
            <a:off x="354563" y="1211813"/>
            <a:ext cx="8528179" cy="252376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In a team of 2 to 4 students, you will design a solution to the problem of HABs.</a:t>
            </a:r>
          </a:p>
          <a:p>
            <a:r>
              <a:rPr lang="en-US" sz="2400" dirty="0">
                <a:solidFill>
                  <a:schemeClr val="tx1"/>
                </a:solidFill>
              </a:rPr>
              <a:t>This solution could be preventative or restorative.</a:t>
            </a:r>
          </a:p>
          <a:p>
            <a:r>
              <a:rPr lang="en-US" sz="2400" dirty="0">
                <a:solidFill>
                  <a:schemeClr val="tx1"/>
                </a:solidFill>
              </a:rPr>
              <a:t>Your solution may be mechanical, social, educational, etc...</a:t>
            </a:r>
          </a:p>
          <a:p>
            <a:r>
              <a:rPr lang="en-US" sz="2400" dirty="0">
                <a:solidFill>
                  <a:schemeClr val="tx1"/>
                </a:solidFill>
              </a:rPr>
              <a:t>You will design and explain/model your solution on your exit slip.</a:t>
            </a:r>
          </a:p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178A1-6A70-FB4F-5146-7C5AA1495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950" y="71225"/>
            <a:ext cx="8520600" cy="841800"/>
          </a:xfrm>
        </p:spPr>
        <p:txBody>
          <a:bodyPr/>
          <a:lstStyle/>
          <a:p>
            <a:pPr algn="l"/>
            <a:r>
              <a:rPr lang="en-US"/>
              <a:t>Turn in today:</a:t>
            </a:r>
          </a:p>
        </p:txBody>
      </p:sp>
      <p:pic>
        <p:nvPicPr>
          <p:cNvPr id="3" name="Picture 3" descr="Table&#10;&#10;Description automatically generated">
            <a:extLst>
              <a:ext uri="{FF2B5EF4-FFF2-40B4-BE49-F238E27FC236}">
                <a16:creationId xmlns:a16="http://schemas.microsoft.com/office/drawing/2014/main" id="{AE461AA0-136C-0CD8-4396-078A5971A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480000">
            <a:off x="3913467" y="544003"/>
            <a:ext cx="3608387" cy="427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517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2758783" y="3808308"/>
            <a:ext cx="3626435" cy="333195"/>
            <a:chOff x="671219" y="4716141"/>
            <a:chExt cx="4750382" cy="444884"/>
          </a:xfrm>
          <a:noFill/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2270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rot="0" vert="horz" wrap="square" lIns="43720" tIns="21860" rIns="43720" bIns="2186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grp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2510" y="932260"/>
            <a:ext cx="3278981" cy="32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B0524-2D83-E019-4243-5BB106216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546" y="3293850"/>
            <a:ext cx="8520600" cy="841800"/>
          </a:xfrm>
        </p:spPr>
        <p:txBody>
          <a:bodyPr/>
          <a:lstStyle/>
          <a:p>
            <a:endParaRPr lang="en-US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1A17949C-AD2C-B8F1-8652-2086BE373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10" y="388"/>
            <a:ext cx="8230171" cy="5454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458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A86B9-90FA-F63E-9C3D-3E2AA2321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3" y="-625006"/>
            <a:ext cx="9179574" cy="2976177"/>
          </a:xfrm>
        </p:spPr>
        <p:txBody>
          <a:bodyPr>
            <a:normAutofit/>
          </a:bodyPr>
          <a:lstStyle/>
          <a:p>
            <a:r>
              <a:rPr lang="en-US" sz="2400"/>
              <a:t>Have you ever experienced a boil order?</a:t>
            </a:r>
            <a:br>
              <a:rPr lang="en-US" sz="2400"/>
            </a:br>
            <a:r>
              <a:rPr lang="en-US" sz="2400"/>
              <a:t>Have you ever seen a body of water closed?</a:t>
            </a:r>
            <a:br>
              <a:rPr lang="en-US" sz="2400"/>
            </a:br>
            <a:r>
              <a:rPr lang="en-US" sz="2400"/>
              <a:t>Have you ever experienced water that looked, smelled, or tasted unsafe?</a:t>
            </a:r>
          </a:p>
        </p:txBody>
      </p:sp>
      <p:pic>
        <p:nvPicPr>
          <p:cNvPr id="3" name="Online Media 2" title="&quot;Mom, are you sure this water's sanitary?&quot; Young Tantor - Tarzan (1999)">
            <a:hlinkClick r:id="" action="ppaction://media"/>
            <a:extLst>
              <a:ext uri="{FF2B5EF4-FFF2-40B4-BE49-F238E27FC236}">
                <a16:creationId xmlns:a16="http://schemas.microsoft.com/office/drawing/2014/main" id="{986B4246-A19B-5315-04CD-3B742B27E20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17318" y="1642577"/>
            <a:ext cx="4779346" cy="342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24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18FCA-DEBF-D71B-E31E-20BF6C7DC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63126"/>
            <a:ext cx="8520600" cy="5017247"/>
          </a:xfrm>
        </p:spPr>
        <p:txBody>
          <a:bodyPr>
            <a:normAutofit/>
          </a:bodyPr>
          <a:lstStyle/>
          <a:p>
            <a:r>
              <a:rPr lang="en-US" sz="4000" b="1"/>
              <a:t>What might cause access to the lake to be restricted?</a:t>
            </a:r>
          </a:p>
        </p:txBody>
      </p:sp>
    </p:spTree>
    <p:extLst>
      <p:ext uri="{BB962C8B-B14F-4D97-AF65-F5344CB8AC3E}">
        <p14:creationId xmlns:p14="http://schemas.microsoft.com/office/powerpoint/2010/main" val="2140379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B0524-2D83-E019-4243-5BB106216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546" y="3293850"/>
            <a:ext cx="8520600" cy="841800"/>
          </a:xfrm>
        </p:spPr>
        <p:txBody>
          <a:bodyPr/>
          <a:lstStyle/>
          <a:p>
            <a:endParaRPr lang="en-US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1A17949C-AD2C-B8F1-8652-2086BE373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68" y="388"/>
            <a:ext cx="9146727" cy="5454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008700-EEC5-46FF-9A6E-CB4237038B9E}"/>
              </a:ext>
            </a:extLst>
          </p:cNvPr>
          <p:cNvSpPr txBox="1"/>
          <p:nvPr/>
        </p:nvSpPr>
        <p:spPr>
          <a:xfrm>
            <a:off x="4667" y="150455"/>
            <a:ext cx="9255041" cy="1200329"/>
          </a:xfrm>
          <a:prstGeom prst="rect">
            <a:avLst/>
          </a:prstGeom>
          <a:solidFill>
            <a:schemeClr val="tx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lvl="1"/>
            <a:endParaRPr lang="en-US" sz="2400" b="1">
              <a:latin typeface="Century Gothic"/>
            </a:endParaRPr>
          </a:p>
          <a:p>
            <a:pPr lvl="1"/>
            <a:r>
              <a:rPr lang="en-US" sz="2400" b="1">
                <a:latin typeface="Century Gothic"/>
              </a:rPr>
              <a:t>This lake was closed as a result of a </a:t>
            </a:r>
            <a:r>
              <a:rPr lang="en-US" sz="2400" b="1" u="sng">
                <a:latin typeface="Century Gothic"/>
              </a:rPr>
              <a:t>Harmful Algal Bloom</a:t>
            </a:r>
            <a:r>
              <a:rPr lang="en-US" sz="2400" b="1">
                <a:latin typeface="Century Gothic"/>
              </a:rPr>
              <a:t>.</a:t>
            </a:r>
            <a:endParaRPr lang="en-US"/>
          </a:p>
          <a:p>
            <a:pPr lvl="1"/>
            <a:endParaRPr lang="en-US" sz="2400" b="1">
              <a:latin typeface="Century Gothic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558FA1-E4CB-E4AD-1779-D3FEF98B0A49}"/>
              </a:ext>
            </a:extLst>
          </p:cNvPr>
          <p:cNvSpPr txBox="1"/>
          <p:nvPr/>
        </p:nvSpPr>
        <p:spPr>
          <a:xfrm>
            <a:off x="3234" y="1227108"/>
            <a:ext cx="4560137" cy="2677656"/>
          </a:xfrm>
          <a:prstGeom prst="rect">
            <a:avLst/>
          </a:prstGeom>
          <a:solidFill>
            <a:schemeClr val="tx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Century Gothic"/>
              </a:rPr>
              <a:t>   Also known as:</a:t>
            </a:r>
            <a:endParaRPr lang="en-US">
              <a:latin typeface="Century Gothic"/>
            </a:endParaRPr>
          </a:p>
          <a:p>
            <a:r>
              <a:rPr lang="en-US" sz="2400">
                <a:latin typeface="Century Gothic"/>
              </a:rPr>
              <a:t>   HAB</a:t>
            </a:r>
          </a:p>
          <a:p>
            <a:r>
              <a:rPr lang="en-US" sz="2400">
                <a:latin typeface="Century Gothic"/>
              </a:rPr>
              <a:t>   Cyanobacteria</a:t>
            </a:r>
          </a:p>
          <a:p>
            <a:r>
              <a:rPr lang="en-US" sz="2400">
                <a:latin typeface="Century Gothic"/>
              </a:rPr>
              <a:t>   Blue-Green Algae</a:t>
            </a:r>
          </a:p>
          <a:p>
            <a:endParaRPr lang="en-US" sz="2400">
              <a:latin typeface="Century Gothic"/>
            </a:endParaRPr>
          </a:p>
          <a:p>
            <a:endParaRPr lang="en-US" sz="2400">
              <a:latin typeface="Century Gothic"/>
            </a:endParaRPr>
          </a:p>
          <a:p>
            <a:r>
              <a:rPr lang="en-US" sz="2400">
                <a:latin typeface="Century Gothic"/>
              </a:rPr>
              <a:t>Are all algal blooms harmful?</a:t>
            </a:r>
          </a:p>
        </p:txBody>
      </p:sp>
    </p:spTree>
    <p:extLst>
      <p:ext uri="{BB962C8B-B14F-4D97-AF65-F5344CB8AC3E}">
        <p14:creationId xmlns:p14="http://schemas.microsoft.com/office/powerpoint/2010/main" val="1495027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07061-0CED-904E-95E9-259D87D8B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Online Media 2" title="Understanding the Dangers of Blue-Green Algae (Cyanobacteria)">
            <a:hlinkClick r:id="" action="ppaction://media"/>
            <a:extLst>
              <a:ext uri="{FF2B5EF4-FFF2-40B4-BE49-F238E27FC236}">
                <a16:creationId xmlns:a16="http://schemas.microsoft.com/office/drawing/2014/main" id="{D7CAF15E-F393-D4CA-F09B-D570E1ED0C5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0367" y="-490116"/>
            <a:ext cx="9164733" cy="577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246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Map&#10;&#10;Description automatically generated">
            <a:extLst>
              <a:ext uri="{FF2B5EF4-FFF2-40B4-BE49-F238E27FC236}">
                <a16:creationId xmlns:a16="http://schemas.microsoft.com/office/drawing/2014/main" id="{F194AD18-7FD9-6709-C854-F42708E41D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9236" y="37828"/>
            <a:ext cx="3971031" cy="503659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D2729CF-B591-7047-B91F-6DFC3C337B8C}"/>
              </a:ext>
            </a:extLst>
          </p:cNvPr>
          <p:cNvSpPr txBox="1"/>
          <p:nvPr/>
        </p:nvSpPr>
        <p:spPr>
          <a:xfrm>
            <a:off x="7375921" y="3942457"/>
            <a:ext cx="1078409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3"/>
              </a:rPr>
              <a:t>Utah HABs Monitoring Website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608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99988-D7F2-DA39-E245-92C872DB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996187"/>
            <a:ext cx="8520600" cy="841800"/>
          </a:xfrm>
        </p:spPr>
        <p:txBody>
          <a:bodyPr/>
          <a:lstStyle/>
          <a:p>
            <a:r>
              <a:rPr lang="en-US"/>
              <a:t>What causes Harmful Algal Blooms?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357BE8-8829-015D-4EC1-82573D652C89}"/>
              </a:ext>
            </a:extLst>
          </p:cNvPr>
          <p:cNvSpPr txBox="1"/>
          <p:nvPr/>
        </p:nvSpPr>
        <p:spPr>
          <a:xfrm>
            <a:off x="1182656" y="1899946"/>
            <a:ext cx="7046944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Using the provided resources, </a:t>
            </a:r>
            <a:r>
              <a:rPr lang="en-US" sz="2000" b="1" u="sng" dirty="0">
                <a:solidFill>
                  <a:schemeClr val="tx1"/>
                </a:solidFill>
              </a:rPr>
              <a:t>find the human influenced causes</a:t>
            </a:r>
            <a:r>
              <a:rPr lang="en-US" sz="2000" dirty="0">
                <a:solidFill>
                  <a:schemeClr val="tx1"/>
                </a:solidFill>
              </a:rPr>
              <a:t> of harmful algal blooms - HABs.</a:t>
            </a:r>
          </a:p>
          <a:p>
            <a:endParaRPr lang="en-US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119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id="{216B1E2E-4C32-CDA5-3EDA-66A79DE09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064" y="-646777"/>
            <a:ext cx="6008913" cy="60871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55A6800-6679-87D6-E4C8-40B3093139A9}"/>
              </a:ext>
            </a:extLst>
          </p:cNvPr>
          <p:cNvSpPr txBox="1"/>
          <p:nvPr/>
        </p:nvSpPr>
        <p:spPr>
          <a:xfrm rot="5400000">
            <a:off x="6361145" y="2313832"/>
            <a:ext cx="345465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5400">
                <a:solidFill>
                  <a:schemeClr val="tx1"/>
                </a:solidFill>
              </a:rPr>
              <a:t>Causes</a:t>
            </a:r>
          </a:p>
        </p:txBody>
      </p:sp>
    </p:spTree>
    <p:extLst>
      <p:ext uri="{BB962C8B-B14F-4D97-AF65-F5344CB8AC3E}">
        <p14:creationId xmlns:p14="http://schemas.microsoft.com/office/powerpoint/2010/main" val="30585933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</Words>
  <Application>Microsoft Office PowerPoint</Application>
  <PresentationFormat>On-screen Show (16:9)</PresentationFormat>
  <Paragraphs>26</Paragraphs>
  <Slides>13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Wingdings 3</vt:lpstr>
      <vt:lpstr>Ion</vt:lpstr>
      <vt:lpstr>When water is dangerous</vt:lpstr>
      <vt:lpstr>PowerPoint Presentation</vt:lpstr>
      <vt:lpstr>Have you ever experienced a boil order? Have you ever seen a body of water closed? Have you ever experienced water that looked, smelled, or tasted unsafe?</vt:lpstr>
      <vt:lpstr>What might cause access to the lake to be restricted?</vt:lpstr>
      <vt:lpstr>PowerPoint Presentation</vt:lpstr>
      <vt:lpstr>PowerPoint Presentation</vt:lpstr>
      <vt:lpstr>PowerPoint Presentation</vt:lpstr>
      <vt:lpstr>What causes Harmful Algal Blooms?</vt:lpstr>
      <vt:lpstr>PowerPoint Presentation</vt:lpstr>
      <vt:lpstr>Harmful Algal Blooms in UTAH  Each group will receive a case study on a local HAB.   As you study your cases, consider what might be contributing to your specific, local problem.  </vt:lpstr>
      <vt:lpstr>What is the solution?</vt:lpstr>
      <vt:lpstr>Turn in today: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Michelle Hudson</cp:lastModifiedBy>
  <cp:revision>19</cp:revision>
  <dcterms:modified xsi:type="dcterms:W3CDTF">2023-02-04T01:50:00Z</dcterms:modified>
</cp:coreProperties>
</file>